
<file path=[Content_Types].xml><?xml version="1.0" encoding="utf-8"?>
<Types xmlns="http://schemas.openxmlformats.org/package/2006/content-types">
  <Default ContentType="image/jpeg" Extension="jpg"/>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9.xml"/>
  <Override ContentType="application/vnd.openxmlformats-officedocument.presentationml.notesSlide+xml" PartName="/ppt/notesSlides/notesSlide16.xml"/>
  <Override ContentType="application/vnd.openxmlformats-officedocument.presentationml.notesSlide+xml" PartName="/ppt/notesSlides/notesSlide21.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xml"/>
  <Override ContentType="application/vnd.openxmlformats-officedocument.presentationml.slideLayout+xml" PartName="/ppt/slideLayouts/slideLayout6.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1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0.xml"/>
  <Override ContentType="application/vnd.openxmlformats-officedocument.presentationml.slide+xml" PartName="/ppt/slides/slide21.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p:sldMasterIdLst>
    <p:sldMasterId id="2147483654"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 id="265" r:id="rId14"/>
    <p:sldId id="266" r:id="rId15"/>
    <p:sldId id="267" r:id="rId16"/>
    <p:sldId id="268" r:id="rId17"/>
    <p:sldId id="269" r:id="rId18"/>
    <p:sldId id="270" r:id="rId19"/>
    <p:sldId id="271" r:id="rId20"/>
    <p:sldId id="272" r:id="rId21"/>
    <p:sldId id="273" r:id="rId22"/>
    <p:sldId id="274" r:id="rId23"/>
    <p:sldId id="275" r:id="rId24"/>
    <p:sldId id="276" r:id="rId25"/>
  </p:sldIdLst>
  <p:sldSz cy="5143500" cx="9144000"/>
  <p:notesSz cx="6858000" cy="9144000"/>
  <p:embeddedFontLst>
    <p:embeddedFont>
      <p:font typeface="Caveat"/>
      <p:regular r:id="rId26"/>
      <p:bold r:id="rId27"/>
    </p:embeddedFont>
    <p:embeddedFont>
      <p:font typeface="Poppins"/>
      <p:regular r:id="rId28"/>
      <p:bold r:id="rId29"/>
      <p:italic r:id="rId30"/>
      <p:boldItalic r:id="rId31"/>
    </p:embeddedFont>
    <p:embeddedFont>
      <p:font typeface="Pacifico"/>
      <p:regular r:id="rId32"/>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20" Type="http://schemas.openxmlformats.org/officeDocument/2006/relationships/slide" Target="slides/slide16.xml"/><Relationship Id="rId22" Type="http://schemas.openxmlformats.org/officeDocument/2006/relationships/slide" Target="slides/slide18.xml"/><Relationship Id="rId21" Type="http://schemas.openxmlformats.org/officeDocument/2006/relationships/slide" Target="slides/slide17.xml"/><Relationship Id="rId24" Type="http://schemas.openxmlformats.org/officeDocument/2006/relationships/slide" Target="slides/slide20.xml"/><Relationship Id="rId23" Type="http://schemas.openxmlformats.org/officeDocument/2006/relationships/slide" Target="slides/slide19.xml"/><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26" Type="http://schemas.openxmlformats.org/officeDocument/2006/relationships/font" Target="fonts/Caveat-regular.fntdata"/><Relationship Id="rId25" Type="http://schemas.openxmlformats.org/officeDocument/2006/relationships/slide" Target="slides/slide21.xml"/><Relationship Id="rId28" Type="http://schemas.openxmlformats.org/officeDocument/2006/relationships/font" Target="fonts/Poppins-regular.fntdata"/><Relationship Id="rId27" Type="http://schemas.openxmlformats.org/officeDocument/2006/relationships/font" Target="fonts/Caveat-bold.fntdata"/><Relationship Id="rId5" Type="http://schemas.openxmlformats.org/officeDocument/2006/relationships/slide" Target="slides/slide1.xml"/><Relationship Id="rId6" Type="http://schemas.openxmlformats.org/officeDocument/2006/relationships/slide" Target="slides/slide2.xml"/><Relationship Id="rId29" Type="http://schemas.openxmlformats.org/officeDocument/2006/relationships/font" Target="fonts/Poppins-bold.fntdata"/><Relationship Id="rId7" Type="http://schemas.openxmlformats.org/officeDocument/2006/relationships/slide" Target="slides/slide3.xml"/><Relationship Id="rId8" Type="http://schemas.openxmlformats.org/officeDocument/2006/relationships/slide" Target="slides/slide4.xml"/><Relationship Id="rId31" Type="http://schemas.openxmlformats.org/officeDocument/2006/relationships/font" Target="fonts/Poppins-boldItalic.fntdata"/><Relationship Id="rId30" Type="http://schemas.openxmlformats.org/officeDocument/2006/relationships/font" Target="fonts/Poppins-italic.fntdata"/><Relationship Id="rId11" Type="http://schemas.openxmlformats.org/officeDocument/2006/relationships/slide" Target="slides/slide7.xml"/><Relationship Id="rId10" Type="http://schemas.openxmlformats.org/officeDocument/2006/relationships/slide" Target="slides/slide6.xml"/><Relationship Id="rId32" Type="http://schemas.openxmlformats.org/officeDocument/2006/relationships/font" Target="fonts/Pacifico-regular.fntdata"/><Relationship Id="rId13" Type="http://schemas.openxmlformats.org/officeDocument/2006/relationships/slide" Target="slides/slide9.xml"/><Relationship Id="rId12" Type="http://schemas.openxmlformats.org/officeDocument/2006/relationships/slide" Target="slides/slide8.xml"/><Relationship Id="rId15" Type="http://schemas.openxmlformats.org/officeDocument/2006/relationships/slide" Target="slides/slide11.xml"/><Relationship Id="rId14" Type="http://schemas.openxmlformats.org/officeDocument/2006/relationships/slide" Target="slides/slide10.xml"/><Relationship Id="rId17" Type="http://schemas.openxmlformats.org/officeDocument/2006/relationships/slide" Target="slides/slide13.xml"/><Relationship Id="rId16" Type="http://schemas.openxmlformats.org/officeDocument/2006/relationships/slide" Target="slides/slide12.xml"/><Relationship Id="rId19" Type="http://schemas.openxmlformats.org/officeDocument/2006/relationships/slide" Target="slides/slide15.xml"/><Relationship Id="rId18" Type="http://schemas.openxmlformats.org/officeDocument/2006/relationships/slide" Target="slides/slide14.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317500" lvl="0" marL="457200">
              <a:spcBef>
                <a:spcPts val="0"/>
              </a:spcBef>
              <a:spcAft>
                <a:spcPts val="0"/>
              </a:spcAft>
              <a:buSzPts val="1400"/>
              <a:buChar char="●"/>
              <a:defRPr sz="1100"/>
            </a:lvl1pPr>
            <a:lvl2pPr indent="-317500" lvl="1" marL="914400">
              <a:spcBef>
                <a:spcPts val="0"/>
              </a:spcBef>
              <a:spcAft>
                <a:spcPts val="0"/>
              </a:spcAft>
              <a:buSzPts val="1400"/>
              <a:buChar char="○"/>
              <a:defRPr sz="1100"/>
            </a:lvl2pPr>
            <a:lvl3pPr indent="-317500" lvl="2" marL="1371600">
              <a:spcBef>
                <a:spcPts val="0"/>
              </a:spcBef>
              <a:spcAft>
                <a:spcPts val="0"/>
              </a:spcAft>
              <a:buSzPts val="1400"/>
              <a:buChar char="■"/>
              <a:defRPr sz="1100"/>
            </a:lvl3pPr>
            <a:lvl4pPr indent="-317500" lvl="3" marL="1828800">
              <a:spcBef>
                <a:spcPts val="0"/>
              </a:spcBef>
              <a:spcAft>
                <a:spcPts val="0"/>
              </a:spcAft>
              <a:buSzPts val="1400"/>
              <a:buChar char="●"/>
              <a:defRPr sz="1100"/>
            </a:lvl4pPr>
            <a:lvl5pPr indent="-317500" lvl="4" marL="2286000">
              <a:spcBef>
                <a:spcPts val="0"/>
              </a:spcBef>
              <a:spcAft>
                <a:spcPts val="0"/>
              </a:spcAft>
              <a:buSzPts val="1400"/>
              <a:buChar char="○"/>
              <a:defRPr sz="1100"/>
            </a:lvl5pPr>
            <a:lvl6pPr indent="-317500" lvl="5" marL="2743200">
              <a:spcBef>
                <a:spcPts val="0"/>
              </a:spcBef>
              <a:spcAft>
                <a:spcPts val="0"/>
              </a:spcAft>
              <a:buSzPts val="1400"/>
              <a:buChar char="■"/>
              <a:defRPr sz="1100"/>
            </a:lvl6pPr>
            <a:lvl7pPr indent="-317500" lvl="6" marL="3200400">
              <a:spcBef>
                <a:spcPts val="0"/>
              </a:spcBef>
              <a:spcAft>
                <a:spcPts val="0"/>
              </a:spcAft>
              <a:buSzPts val="1400"/>
              <a:buChar char="●"/>
              <a:defRPr sz="1100"/>
            </a:lvl7pPr>
            <a:lvl8pPr indent="-317500" lvl="7" marL="3657600">
              <a:spcBef>
                <a:spcPts val="0"/>
              </a:spcBef>
              <a:spcAft>
                <a:spcPts val="0"/>
              </a:spcAft>
              <a:buSzPts val="1400"/>
              <a:buChar char="○"/>
              <a:defRPr sz="1100"/>
            </a:lvl8pPr>
            <a:lvl9pPr indent="-317500" lvl="8" marL="4114800">
              <a:spcBef>
                <a:spcPts val="0"/>
              </a:spcBef>
              <a:spcAft>
                <a:spcPts val="0"/>
              </a:spcAft>
              <a:buSzPts val="14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0" name="Shape 30"/>
        <p:cNvGrpSpPr/>
        <p:nvPr/>
      </p:nvGrpSpPr>
      <p:grpSpPr>
        <a:xfrm>
          <a:off x="0" y="0"/>
          <a:ext cx="0" cy="0"/>
          <a:chOff x="0" y="0"/>
          <a:chExt cx="0" cy="0"/>
        </a:xfrm>
      </p:grpSpPr>
      <p:sp>
        <p:nvSpPr>
          <p:cNvPr id="31" name="Google Shape;31;p: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32" name="Google Shape;32;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3" name="Shape 83"/>
        <p:cNvGrpSpPr/>
        <p:nvPr/>
      </p:nvGrpSpPr>
      <p:grpSpPr>
        <a:xfrm>
          <a:off x="0" y="0"/>
          <a:ext cx="0" cy="0"/>
          <a:chOff x="0" y="0"/>
          <a:chExt cx="0" cy="0"/>
        </a:xfrm>
      </p:grpSpPr>
      <p:sp>
        <p:nvSpPr>
          <p:cNvPr id="84" name="Google Shape;84;g54b4a8583_076: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85" name="Google Shape;85;g54b4a8583_07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9" name="Shape 89"/>
        <p:cNvGrpSpPr/>
        <p:nvPr/>
      </p:nvGrpSpPr>
      <p:grpSpPr>
        <a:xfrm>
          <a:off x="0" y="0"/>
          <a:ext cx="0" cy="0"/>
          <a:chOff x="0" y="0"/>
          <a:chExt cx="0" cy="0"/>
        </a:xfrm>
      </p:grpSpPr>
      <p:sp>
        <p:nvSpPr>
          <p:cNvPr id="90" name="Google Shape;90;g54b4a8583_082: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91" name="Google Shape;91;g54b4a8583_08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5" name="Shape 95"/>
        <p:cNvGrpSpPr/>
        <p:nvPr/>
      </p:nvGrpSpPr>
      <p:grpSpPr>
        <a:xfrm>
          <a:off x="0" y="0"/>
          <a:ext cx="0" cy="0"/>
          <a:chOff x="0" y="0"/>
          <a:chExt cx="0" cy="0"/>
        </a:xfrm>
      </p:grpSpPr>
      <p:sp>
        <p:nvSpPr>
          <p:cNvPr id="96" name="Google Shape;96;g54b4a8583_088: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97" name="Google Shape;97;g54b4a8583_08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01" name="Shape 101"/>
        <p:cNvGrpSpPr/>
        <p:nvPr/>
      </p:nvGrpSpPr>
      <p:grpSpPr>
        <a:xfrm>
          <a:off x="0" y="0"/>
          <a:ext cx="0" cy="0"/>
          <a:chOff x="0" y="0"/>
          <a:chExt cx="0" cy="0"/>
        </a:xfrm>
      </p:grpSpPr>
      <p:sp>
        <p:nvSpPr>
          <p:cNvPr id="102" name="Google Shape;102;g54b4a8583_095: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103" name="Google Shape;103;g54b4a8583_09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07" name="Shape 107"/>
        <p:cNvGrpSpPr/>
        <p:nvPr/>
      </p:nvGrpSpPr>
      <p:grpSpPr>
        <a:xfrm>
          <a:off x="0" y="0"/>
          <a:ext cx="0" cy="0"/>
          <a:chOff x="0" y="0"/>
          <a:chExt cx="0" cy="0"/>
        </a:xfrm>
      </p:grpSpPr>
      <p:sp>
        <p:nvSpPr>
          <p:cNvPr id="108" name="Google Shape;108;g54b4a8583_0101: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109" name="Google Shape;109;g54b4a8583_010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13" name="Shape 113"/>
        <p:cNvGrpSpPr/>
        <p:nvPr/>
      </p:nvGrpSpPr>
      <p:grpSpPr>
        <a:xfrm>
          <a:off x="0" y="0"/>
          <a:ext cx="0" cy="0"/>
          <a:chOff x="0" y="0"/>
          <a:chExt cx="0" cy="0"/>
        </a:xfrm>
      </p:grpSpPr>
      <p:sp>
        <p:nvSpPr>
          <p:cNvPr id="114" name="Google Shape;114;g54b4a8583_0107: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115" name="Google Shape;115;g54b4a8583_010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19" name="Shape 119"/>
        <p:cNvGrpSpPr/>
        <p:nvPr/>
      </p:nvGrpSpPr>
      <p:grpSpPr>
        <a:xfrm>
          <a:off x="0" y="0"/>
          <a:ext cx="0" cy="0"/>
          <a:chOff x="0" y="0"/>
          <a:chExt cx="0" cy="0"/>
        </a:xfrm>
      </p:grpSpPr>
      <p:sp>
        <p:nvSpPr>
          <p:cNvPr id="120" name="Google Shape;120;g54b4a8583_0113: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121" name="Google Shape;121;g54b4a8583_011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25" name="Shape 125"/>
        <p:cNvGrpSpPr/>
        <p:nvPr/>
      </p:nvGrpSpPr>
      <p:grpSpPr>
        <a:xfrm>
          <a:off x="0" y="0"/>
          <a:ext cx="0" cy="0"/>
          <a:chOff x="0" y="0"/>
          <a:chExt cx="0" cy="0"/>
        </a:xfrm>
      </p:grpSpPr>
      <p:sp>
        <p:nvSpPr>
          <p:cNvPr id="126" name="Google Shape;126;g8d0b7625c_035: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127" name="Google Shape;127;g8d0b7625c_03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31" name="Shape 131"/>
        <p:cNvGrpSpPr/>
        <p:nvPr/>
      </p:nvGrpSpPr>
      <p:grpSpPr>
        <a:xfrm>
          <a:off x="0" y="0"/>
          <a:ext cx="0" cy="0"/>
          <a:chOff x="0" y="0"/>
          <a:chExt cx="0" cy="0"/>
        </a:xfrm>
      </p:grpSpPr>
      <p:sp>
        <p:nvSpPr>
          <p:cNvPr id="132" name="Google Shape;132;g54b4a8583_0119: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133" name="Google Shape;133;g54b4a8583_011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37" name="Shape 137"/>
        <p:cNvGrpSpPr/>
        <p:nvPr/>
      </p:nvGrpSpPr>
      <p:grpSpPr>
        <a:xfrm>
          <a:off x="0" y="0"/>
          <a:ext cx="0" cy="0"/>
          <a:chOff x="0" y="0"/>
          <a:chExt cx="0" cy="0"/>
        </a:xfrm>
      </p:grpSpPr>
      <p:sp>
        <p:nvSpPr>
          <p:cNvPr id="138" name="Google Shape;138;g54b4a8583_0128: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139" name="Google Shape;139;g54b4a8583_012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35" name="Shape 35"/>
        <p:cNvGrpSpPr/>
        <p:nvPr/>
      </p:nvGrpSpPr>
      <p:grpSpPr>
        <a:xfrm>
          <a:off x="0" y="0"/>
          <a:ext cx="0" cy="0"/>
          <a:chOff x="0" y="0"/>
          <a:chExt cx="0" cy="0"/>
        </a:xfrm>
      </p:grpSpPr>
      <p:sp>
        <p:nvSpPr>
          <p:cNvPr id="36" name="Google Shape;36;g54b4a8583_028: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37" name="Google Shape;37;g54b4a8583_02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3" name="Shape 143"/>
        <p:cNvGrpSpPr/>
        <p:nvPr/>
      </p:nvGrpSpPr>
      <p:grpSpPr>
        <a:xfrm>
          <a:off x="0" y="0"/>
          <a:ext cx="0" cy="0"/>
          <a:chOff x="0" y="0"/>
          <a:chExt cx="0" cy="0"/>
        </a:xfrm>
      </p:grpSpPr>
      <p:sp>
        <p:nvSpPr>
          <p:cNvPr id="144" name="Google Shape;144;g54b4a8583_0134: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145" name="Google Shape;145;g54b4a8583_013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9" name="Shape 149"/>
        <p:cNvGrpSpPr/>
        <p:nvPr/>
      </p:nvGrpSpPr>
      <p:grpSpPr>
        <a:xfrm>
          <a:off x="0" y="0"/>
          <a:ext cx="0" cy="0"/>
          <a:chOff x="0" y="0"/>
          <a:chExt cx="0" cy="0"/>
        </a:xfrm>
      </p:grpSpPr>
      <p:sp>
        <p:nvSpPr>
          <p:cNvPr id="150" name="Google Shape;150;g54b4a8583_0140: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151" name="Google Shape;151;g54b4a8583_014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41" name="Shape 41"/>
        <p:cNvGrpSpPr/>
        <p:nvPr/>
      </p:nvGrpSpPr>
      <p:grpSpPr>
        <a:xfrm>
          <a:off x="0" y="0"/>
          <a:ext cx="0" cy="0"/>
          <a:chOff x="0" y="0"/>
          <a:chExt cx="0" cy="0"/>
        </a:xfrm>
      </p:grpSpPr>
      <p:sp>
        <p:nvSpPr>
          <p:cNvPr id="42" name="Google Shape;42;g54b4a8583_034: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43" name="Google Shape;43;g54b4a8583_03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47" name="Shape 47"/>
        <p:cNvGrpSpPr/>
        <p:nvPr/>
      </p:nvGrpSpPr>
      <p:grpSpPr>
        <a:xfrm>
          <a:off x="0" y="0"/>
          <a:ext cx="0" cy="0"/>
          <a:chOff x="0" y="0"/>
          <a:chExt cx="0" cy="0"/>
        </a:xfrm>
      </p:grpSpPr>
      <p:sp>
        <p:nvSpPr>
          <p:cNvPr id="48" name="Google Shape;48;g54b4a8583_040: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49" name="Google Shape;49;g54b4a8583_04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3" name="Shape 53"/>
        <p:cNvGrpSpPr/>
        <p:nvPr/>
      </p:nvGrpSpPr>
      <p:grpSpPr>
        <a:xfrm>
          <a:off x="0" y="0"/>
          <a:ext cx="0" cy="0"/>
          <a:chOff x="0" y="0"/>
          <a:chExt cx="0" cy="0"/>
        </a:xfrm>
      </p:grpSpPr>
      <p:sp>
        <p:nvSpPr>
          <p:cNvPr id="54" name="Google Shape;54;g54b4a8583_046: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55" name="Google Shape;55;g54b4a8583_04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9" name="Shape 59"/>
        <p:cNvGrpSpPr/>
        <p:nvPr/>
      </p:nvGrpSpPr>
      <p:grpSpPr>
        <a:xfrm>
          <a:off x="0" y="0"/>
          <a:ext cx="0" cy="0"/>
          <a:chOff x="0" y="0"/>
          <a:chExt cx="0" cy="0"/>
        </a:xfrm>
      </p:grpSpPr>
      <p:sp>
        <p:nvSpPr>
          <p:cNvPr id="60" name="Google Shape;60;g54b4a8583_052: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61" name="Google Shape;61;g54b4a8583_05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5" name="Shape 65"/>
        <p:cNvGrpSpPr/>
        <p:nvPr/>
      </p:nvGrpSpPr>
      <p:grpSpPr>
        <a:xfrm>
          <a:off x="0" y="0"/>
          <a:ext cx="0" cy="0"/>
          <a:chOff x="0" y="0"/>
          <a:chExt cx="0" cy="0"/>
        </a:xfrm>
      </p:grpSpPr>
      <p:sp>
        <p:nvSpPr>
          <p:cNvPr id="66" name="Google Shape;66;g54b4a8583_058: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67" name="Google Shape;67;g54b4a8583_05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1" name="Shape 71"/>
        <p:cNvGrpSpPr/>
        <p:nvPr/>
      </p:nvGrpSpPr>
      <p:grpSpPr>
        <a:xfrm>
          <a:off x="0" y="0"/>
          <a:ext cx="0" cy="0"/>
          <a:chOff x="0" y="0"/>
          <a:chExt cx="0" cy="0"/>
        </a:xfrm>
      </p:grpSpPr>
      <p:sp>
        <p:nvSpPr>
          <p:cNvPr id="72" name="Google Shape;72;g54b4a8583_064: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54b4a8583_06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7" name="Shape 77"/>
        <p:cNvGrpSpPr/>
        <p:nvPr/>
      </p:nvGrpSpPr>
      <p:grpSpPr>
        <a:xfrm>
          <a:off x="0" y="0"/>
          <a:ext cx="0" cy="0"/>
          <a:chOff x="0" y="0"/>
          <a:chExt cx="0" cy="0"/>
        </a:xfrm>
      </p:grpSpPr>
      <p:sp>
        <p:nvSpPr>
          <p:cNvPr id="78" name="Google Shape;78;g54b4a8583_070:notes"/>
          <p:cNvSpPr/>
          <p:nvPr>
            <p:ph idx="2" type="sldImg"/>
          </p:nvPr>
        </p:nvSpPr>
        <p:spPr>
          <a:xfrm>
            <a:off x="381188" y="685800"/>
            <a:ext cx="6096300" cy="3429000"/>
          </a:xfrm>
          <a:custGeom>
            <a:rect b="b" l="l" r="r" t="t"/>
            <a:pathLst>
              <a:path extrusionOk="0" h="120000" w="120000">
                <a:moveTo>
                  <a:pt x="0" y="0"/>
                </a:moveTo>
                <a:lnTo>
                  <a:pt x="120000" y="0"/>
                </a:lnTo>
                <a:lnTo>
                  <a:pt x="120000" y="120000"/>
                </a:lnTo>
                <a:lnTo>
                  <a:pt x="0" y="120000"/>
                </a:lnTo>
                <a:close/>
              </a:path>
            </a:pathLst>
          </a:custGeom>
        </p:spPr>
      </p:sp>
      <p:sp>
        <p:nvSpPr>
          <p:cNvPr id="79" name="Google Shape;79;g54b4a8583_07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Google Shape;10;p2"/>
          <p:cNvSpPr txBox="1"/>
          <p:nvPr>
            <p:ph idx="1" type="subTitle"/>
          </p:nvPr>
        </p:nvSpPr>
        <p:spPr>
          <a:xfrm>
            <a:off x="685800" y="2840053"/>
            <a:ext cx="7772400" cy="784800"/>
          </a:xfrm>
          <a:prstGeom prst="rect">
            <a:avLst/>
          </a:prstGeom>
        </p:spPr>
        <p:txBody>
          <a:bodyPr anchorCtr="0" anchor="t" bIns="91425" lIns="91425" spcFirstLastPara="1" rIns="91425" wrap="square" tIns="91425">
            <a:noAutofit/>
          </a:bodyPr>
          <a:lstStyle>
            <a:lvl1pPr lvl="0" algn="ctr">
              <a:spcBef>
                <a:spcPts val="0"/>
              </a:spcBef>
              <a:spcAft>
                <a:spcPts val="0"/>
              </a:spcAft>
              <a:buClr>
                <a:schemeClr val="dk2"/>
              </a:buClr>
              <a:buSzPts val="3000"/>
              <a:buNone/>
              <a:defRPr>
                <a:solidFill>
                  <a:schemeClr val="dk2"/>
                </a:solidFill>
              </a:defRPr>
            </a:lvl1pPr>
            <a:lvl2pPr lvl="1" algn="ctr">
              <a:spcBef>
                <a:spcPts val="0"/>
              </a:spcBef>
              <a:spcAft>
                <a:spcPts val="0"/>
              </a:spcAft>
              <a:buClr>
                <a:schemeClr val="dk2"/>
              </a:buClr>
              <a:buSzPts val="3000"/>
              <a:buNone/>
              <a:defRPr sz="3000">
                <a:solidFill>
                  <a:schemeClr val="dk2"/>
                </a:solidFill>
              </a:defRPr>
            </a:lvl2pPr>
            <a:lvl3pPr lvl="2" algn="ctr">
              <a:spcBef>
                <a:spcPts val="0"/>
              </a:spcBef>
              <a:spcAft>
                <a:spcPts val="0"/>
              </a:spcAft>
              <a:buClr>
                <a:schemeClr val="dk2"/>
              </a:buClr>
              <a:buSzPts val="3000"/>
              <a:buNone/>
              <a:defRPr sz="3000">
                <a:solidFill>
                  <a:schemeClr val="dk2"/>
                </a:solidFill>
              </a:defRPr>
            </a:lvl3pPr>
            <a:lvl4pPr lvl="3" algn="ctr">
              <a:spcBef>
                <a:spcPts val="0"/>
              </a:spcBef>
              <a:spcAft>
                <a:spcPts val="0"/>
              </a:spcAft>
              <a:buClr>
                <a:schemeClr val="dk2"/>
              </a:buClr>
              <a:buSzPts val="3000"/>
              <a:buNone/>
              <a:defRPr sz="3000">
                <a:solidFill>
                  <a:schemeClr val="dk2"/>
                </a:solidFill>
              </a:defRPr>
            </a:lvl4pPr>
            <a:lvl5pPr lvl="4" algn="ctr">
              <a:spcBef>
                <a:spcPts val="0"/>
              </a:spcBef>
              <a:spcAft>
                <a:spcPts val="0"/>
              </a:spcAft>
              <a:buClr>
                <a:schemeClr val="dk2"/>
              </a:buClr>
              <a:buSzPts val="3000"/>
              <a:buNone/>
              <a:defRPr sz="3000">
                <a:solidFill>
                  <a:schemeClr val="dk2"/>
                </a:solidFill>
              </a:defRPr>
            </a:lvl5pPr>
            <a:lvl6pPr lvl="5" algn="ctr">
              <a:spcBef>
                <a:spcPts val="0"/>
              </a:spcBef>
              <a:spcAft>
                <a:spcPts val="0"/>
              </a:spcAft>
              <a:buClr>
                <a:schemeClr val="dk2"/>
              </a:buClr>
              <a:buSzPts val="3000"/>
              <a:buNone/>
              <a:defRPr sz="3000">
                <a:solidFill>
                  <a:schemeClr val="dk2"/>
                </a:solidFill>
              </a:defRPr>
            </a:lvl6pPr>
            <a:lvl7pPr lvl="6" algn="ctr">
              <a:spcBef>
                <a:spcPts val="0"/>
              </a:spcBef>
              <a:spcAft>
                <a:spcPts val="0"/>
              </a:spcAft>
              <a:buClr>
                <a:schemeClr val="dk2"/>
              </a:buClr>
              <a:buSzPts val="3000"/>
              <a:buNone/>
              <a:defRPr sz="3000">
                <a:solidFill>
                  <a:schemeClr val="dk2"/>
                </a:solidFill>
              </a:defRPr>
            </a:lvl7pPr>
            <a:lvl8pPr lvl="7" algn="ctr">
              <a:spcBef>
                <a:spcPts val="0"/>
              </a:spcBef>
              <a:spcAft>
                <a:spcPts val="0"/>
              </a:spcAft>
              <a:buClr>
                <a:schemeClr val="dk2"/>
              </a:buClr>
              <a:buSzPts val="3000"/>
              <a:buNone/>
              <a:defRPr sz="3000">
                <a:solidFill>
                  <a:schemeClr val="dk2"/>
                </a:solidFill>
              </a:defRPr>
            </a:lvl8pPr>
            <a:lvl9pPr lvl="8" algn="ctr">
              <a:spcBef>
                <a:spcPts val="0"/>
              </a:spcBef>
              <a:spcAft>
                <a:spcPts val="0"/>
              </a:spcAft>
              <a:buClr>
                <a:schemeClr val="dk2"/>
              </a:buClr>
              <a:buSzPts val="3000"/>
              <a:buNone/>
              <a:defRPr sz="3000">
                <a:solidFill>
                  <a:schemeClr val="dk2"/>
                </a:solidFill>
              </a:defRPr>
            </a:lvl9pPr>
          </a:lstStyle>
          <a:p/>
        </p:txBody>
      </p:sp>
      <p:sp>
        <p:nvSpPr>
          <p:cNvPr id="11" name="Google Shape;11;p2"/>
          <p:cNvSpPr txBox="1"/>
          <p:nvPr>
            <p:ph type="ctrTitle"/>
          </p:nvPr>
        </p:nvSpPr>
        <p:spPr>
          <a:xfrm>
            <a:off x="685800" y="1583342"/>
            <a:ext cx="7772400" cy="1159800"/>
          </a:xfrm>
          <a:prstGeom prst="rect">
            <a:avLst/>
          </a:prstGeom>
        </p:spPr>
        <p:txBody>
          <a:bodyPr anchorCtr="0" anchor="b" bIns="91425" lIns="91425" spcFirstLastPara="1" rIns="91425" wrap="square" tIns="91425">
            <a:noAutofit/>
          </a:bodyPr>
          <a:lstStyle>
            <a:lvl1pPr lvl="0" algn="ctr">
              <a:spcBef>
                <a:spcPts val="0"/>
              </a:spcBef>
              <a:spcAft>
                <a:spcPts val="0"/>
              </a:spcAft>
              <a:buSzPts val="4800"/>
              <a:buNone/>
              <a:defRPr sz="4800"/>
            </a:lvl1pPr>
            <a:lvl2pPr lvl="1" algn="ctr">
              <a:spcBef>
                <a:spcPts val="0"/>
              </a:spcBef>
              <a:spcAft>
                <a:spcPts val="0"/>
              </a:spcAft>
              <a:buSzPts val="4800"/>
              <a:buNone/>
              <a:defRPr sz="4800"/>
            </a:lvl2pPr>
            <a:lvl3pPr lvl="2" algn="ctr">
              <a:spcBef>
                <a:spcPts val="0"/>
              </a:spcBef>
              <a:spcAft>
                <a:spcPts val="0"/>
              </a:spcAft>
              <a:buSzPts val="4800"/>
              <a:buNone/>
              <a:defRPr sz="4800"/>
            </a:lvl3pPr>
            <a:lvl4pPr lvl="3" algn="ctr">
              <a:spcBef>
                <a:spcPts val="0"/>
              </a:spcBef>
              <a:spcAft>
                <a:spcPts val="0"/>
              </a:spcAft>
              <a:buSzPts val="4800"/>
              <a:buNone/>
              <a:defRPr sz="4800"/>
            </a:lvl4pPr>
            <a:lvl5pPr lvl="4" algn="ctr">
              <a:spcBef>
                <a:spcPts val="0"/>
              </a:spcBef>
              <a:spcAft>
                <a:spcPts val="0"/>
              </a:spcAft>
              <a:buSzPts val="4800"/>
              <a:buNone/>
              <a:defRPr sz="4800"/>
            </a:lvl5pPr>
            <a:lvl6pPr lvl="5" algn="ctr">
              <a:spcBef>
                <a:spcPts val="0"/>
              </a:spcBef>
              <a:spcAft>
                <a:spcPts val="0"/>
              </a:spcAft>
              <a:buSzPts val="4800"/>
              <a:buNone/>
              <a:defRPr sz="4800"/>
            </a:lvl6pPr>
            <a:lvl7pPr lvl="6" algn="ctr">
              <a:spcBef>
                <a:spcPts val="0"/>
              </a:spcBef>
              <a:spcAft>
                <a:spcPts val="0"/>
              </a:spcAft>
              <a:buSzPts val="4800"/>
              <a:buNone/>
              <a:defRPr sz="4800"/>
            </a:lvl7pPr>
            <a:lvl8pPr lvl="7" algn="ctr">
              <a:spcBef>
                <a:spcPts val="0"/>
              </a:spcBef>
              <a:spcAft>
                <a:spcPts val="0"/>
              </a:spcAft>
              <a:buSzPts val="4800"/>
              <a:buNone/>
              <a:defRPr sz="4800"/>
            </a:lvl8pPr>
            <a:lvl9pPr lvl="8" algn="ctr">
              <a:spcBef>
                <a:spcPts val="0"/>
              </a:spcBef>
              <a:spcAft>
                <a:spcPts val="0"/>
              </a:spcAft>
              <a:buSzPts val="4800"/>
              <a:buNone/>
              <a:defRPr sz="4800"/>
            </a:lvl9pPr>
          </a:lstStyle>
          <a:p/>
        </p:txBody>
      </p:sp>
      <p:sp>
        <p:nvSpPr>
          <p:cNvPr id="12" name="Google Shape;12;p2"/>
          <p:cNvSpPr txBox="1"/>
          <p:nvPr>
            <p:ph idx="12" type="sldNum"/>
          </p:nvPr>
        </p:nvSpPr>
        <p:spPr>
          <a:xfrm>
            <a:off x="8556791" y="4749851"/>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13" name="Shape 13"/>
        <p:cNvGrpSpPr/>
        <p:nvPr/>
      </p:nvGrpSpPr>
      <p:grpSpPr>
        <a:xfrm>
          <a:off x="0" y="0"/>
          <a:ext cx="0" cy="0"/>
          <a:chOff x="0" y="0"/>
          <a:chExt cx="0" cy="0"/>
        </a:xfrm>
      </p:grpSpPr>
      <p:sp>
        <p:nvSpPr>
          <p:cNvPr id="14" name="Google Shape;14;p3"/>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lvl1pPr lvl="0">
              <a:spcBef>
                <a:spcPts val="0"/>
              </a:spcBef>
              <a:spcAft>
                <a:spcPts val="0"/>
              </a:spcAft>
              <a:buSzPts val="3600"/>
              <a:buNone/>
              <a:defRPr/>
            </a:lvl1pPr>
            <a:lvl2pPr lvl="1">
              <a:spcBef>
                <a:spcPts val="0"/>
              </a:spcBef>
              <a:spcAft>
                <a:spcPts val="0"/>
              </a:spcAft>
              <a:buSzPts val="3600"/>
              <a:buNone/>
              <a:defRPr/>
            </a:lvl2pPr>
            <a:lvl3pPr lvl="2">
              <a:spcBef>
                <a:spcPts val="0"/>
              </a:spcBef>
              <a:spcAft>
                <a:spcPts val="0"/>
              </a:spcAft>
              <a:buSzPts val="3600"/>
              <a:buNone/>
              <a:defRPr/>
            </a:lvl3pPr>
            <a:lvl4pPr lvl="3">
              <a:spcBef>
                <a:spcPts val="0"/>
              </a:spcBef>
              <a:spcAft>
                <a:spcPts val="0"/>
              </a:spcAft>
              <a:buSzPts val="3600"/>
              <a:buNone/>
              <a:defRPr/>
            </a:lvl4pPr>
            <a:lvl5pPr lvl="4">
              <a:spcBef>
                <a:spcPts val="0"/>
              </a:spcBef>
              <a:spcAft>
                <a:spcPts val="0"/>
              </a:spcAft>
              <a:buSzPts val="3600"/>
              <a:buNone/>
              <a:defRPr/>
            </a:lvl5pPr>
            <a:lvl6pPr lvl="5">
              <a:spcBef>
                <a:spcPts val="0"/>
              </a:spcBef>
              <a:spcAft>
                <a:spcPts val="0"/>
              </a:spcAft>
              <a:buSzPts val="3600"/>
              <a:buNone/>
              <a:defRPr/>
            </a:lvl6pPr>
            <a:lvl7pPr lvl="6">
              <a:spcBef>
                <a:spcPts val="0"/>
              </a:spcBef>
              <a:spcAft>
                <a:spcPts val="0"/>
              </a:spcAft>
              <a:buSzPts val="3600"/>
              <a:buNone/>
              <a:defRPr/>
            </a:lvl7pPr>
            <a:lvl8pPr lvl="7">
              <a:spcBef>
                <a:spcPts val="0"/>
              </a:spcBef>
              <a:spcAft>
                <a:spcPts val="0"/>
              </a:spcAft>
              <a:buSzPts val="3600"/>
              <a:buNone/>
              <a:defRPr/>
            </a:lvl8pPr>
            <a:lvl9pPr lvl="8">
              <a:spcBef>
                <a:spcPts val="0"/>
              </a:spcBef>
              <a:spcAft>
                <a:spcPts val="0"/>
              </a:spcAft>
              <a:buSzPts val="3600"/>
              <a:buNone/>
              <a:defRPr/>
            </a:lvl9pPr>
          </a:lstStyle>
          <a:p/>
        </p:txBody>
      </p:sp>
      <p:sp>
        <p:nvSpPr>
          <p:cNvPr id="15" name="Google Shape;15;p3"/>
          <p:cNvSpPr txBox="1"/>
          <p:nvPr>
            <p:ph idx="1" type="body"/>
          </p:nvPr>
        </p:nvSpPr>
        <p:spPr>
          <a:xfrm>
            <a:off x="457200" y="1200150"/>
            <a:ext cx="8229600" cy="3725700"/>
          </a:xfrm>
          <a:prstGeom prst="rect">
            <a:avLst/>
          </a:prstGeom>
        </p:spPr>
        <p:txBody>
          <a:bodyPr anchorCtr="0" anchor="t" bIns="91425" lIns="91425" spcFirstLastPara="1" rIns="91425" wrap="square" tIns="91425">
            <a:noAutofit/>
          </a:bodyPr>
          <a:lstStyle>
            <a:lvl1pPr indent="-419100" lvl="0" marL="457200">
              <a:spcBef>
                <a:spcPts val="600"/>
              </a:spcBef>
              <a:spcAft>
                <a:spcPts val="0"/>
              </a:spcAft>
              <a:buSzPts val="3000"/>
              <a:buChar char="●"/>
              <a:defRPr/>
            </a:lvl1pPr>
            <a:lvl2pPr indent="-381000" lvl="1" marL="914400">
              <a:spcBef>
                <a:spcPts val="0"/>
              </a:spcBef>
              <a:spcAft>
                <a:spcPts val="0"/>
              </a:spcAft>
              <a:buSzPts val="2400"/>
              <a:buChar char="○"/>
              <a:defRPr/>
            </a:lvl2pPr>
            <a:lvl3pPr indent="-381000" lvl="2" marL="1371600">
              <a:spcBef>
                <a:spcPts val="0"/>
              </a:spcBef>
              <a:spcAft>
                <a:spcPts val="0"/>
              </a:spcAft>
              <a:buSzPts val="2400"/>
              <a:buChar char="■"/>
              <a:defRPr/>
            </a:lvl3pPr>
            <a:lvl4pPr indent="-342900" lvl="3" marL="1828800">
              <a:spcBef>
                <a:spcPts val="0"/>
              </a:spcBef>
              <a:spcAft>
                <a:spcPts val="0"/>
              </a:spcAft>
              <a:buSzPts val="1800"/>
              <a:buChar char="●"/>
              <a:defRPr/>
            </a:lvl4pPr>
            <a:lvl5pPr indent="-342900" lvl="4" marL="2286000">
              <a:spcBef>
                <a:spcPts val="0"/>
              </a:spcBef>
              <a:spcAft>
                <a:spcPts val="0"/>
              </a:spcAft>
              <a:buSzPts val="1800"/>
              <a:buChar char="○"/>
              <a:defRPr/>
            </a:lvl5pPr>
            <a:lvl6pPr indent="-342900" lvl="5" marL="2743200">
              <a:spcBef>
                <a:spcPts val="0"/>
              </a:spcBef>
              <a:spcAft>
                <a:spcPts val="0"/>
              </a:spcAft>
              <a:buSzPts val="1800"/>
              <a:buChar char="■"/>
              <a:defRPr/>
            </a:lvl6pPr>
            <a:lvl7pPr indent="-342900" lvl="6" marL="3200400">
              <a:spcBef>
                <a:spcPts val="0"/>
              </a:spcBef>
              <a:spcAft>
                <a:spcPts val="0"/>
              </a:spcAft>
              <a:buSzPts val="1800"/>
              <a:buChar char="●"/>
              <a:defRPr/>
            </a:lvl7pPr>
            <a:lvl8pPr indent="-342900" lvl="7" marL="3657600">
              <a:spcBef>
                <a:spcPts val="0"/>
              </a:spcBef>
              <a:spcAft>
                <a:spcPts val="0"/>
              </a:spcAft>
              <a:buSzPts val="1800"/>
              <a:buChar char="○"/>
              <a:defRPr/>
            </a:lvl8pPr>
            <a:lvl9pPr indent="-342900" lvl="8" marL="4114800">
              <a:spcBef>
                <a:spcPts val="0"/>
              </a:spcBef>
              <a:spcAft>
                <a:spcPts val="0"/>
              </a:spcAft>
              <a:buSzPts val="1800"/>
              <a:buChar char="■"/>
              <a:defRPr/>
            </a:lvl9pPr>
          </a:lstStyle>
          <a:p/>
        </p:txBody>
      </p:sp>
      <p:sp>
        <p:nvSpPr>
          <p:cNvPr id="16" name="Google Shape;16;p3"/>
          <p:cNvSpPr txBox="1"/>
          <p:nvPr>
            <p:ph idx="12" type="sldNum"/>
          </p:nvPr>
        </p:nvSpPr>
        <p:spPr>
          <a:xfrm>
            <a:off x="8556791" y="4749851"/>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17" name="Shape 17"/>
        <p:cNvGrpSpPr/>
        <p:nvPr/>
      </p:nvGrpSpPr>
      <p:grpSpPr>
        <a:xfrm>
          <a:off x="0" y="0"/>
          <a:ext cx="0" cy="0"/>
          <a:chOff x="0" y="0"/>
          <a:chExt cx="0" cy="0"/>
        </a:xfrm>
      </p:grpSpPr>
      <p:sp>
        <p:nvSpPr>
          <p:cNvPr id="18" name="Google Shape;18;p4"/>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lvl1pPr lvl="0">
              <a:spcBef>
                <a:spcPts val="0"/>
              </a:spcBef>
              <a:spcAft>
                <a:spcPts val="0"/>
              </a:spcAft>
              <a:buSzPts val="3600"/>
              <a:buNone/>
              <a:defRPr/>
            </a:lvl1pPr>
            <a:lvl2pPr lvl="1">
              <a:spcBef>
                <a:spcPts val="0"/>
              </a:spcBef>
              <a:spcAft>
                <a:spcPts val="0"/>
              </a:spcAft>
              <a:buSzPts val="3600"/>
              <a:buNone/>
              <a:defRPr/>
            </a:lvl2pPr>
            <a:lvl3pPr lvl="2">
              <a:spcBef>
                <a:spcPts val="0"/>
              </a:spcBef>
              <a:spcAft>
                <a:spcPts val="0"/>
              </a:spcAft>
              <a:buSzPts val="3600"/>
              <a:buNone/>
              <a:defRPr/>
            </a:lvl3pPr>
            <a:lvl4pPr lvl="3">
              <a:spcBef>
                <a:spcPts val="0"/>
              </a:spcBef>
              <a:spcAft>
                <a:spcPts val="0"/>
              </a:spcAft>
              <a:buSzPts val="3600"/>
              <a:buNone/>
              <a:defRPr/>
            </a:lvl4pPr>
            <a:lvl5pPr lvl="4">
              <a:spcBef>
                <a:spcPts val="0"/>
              </a:spcBef>
              <a:spcAft>
                <a:spcPts val="0"/>
              </a:spcAft>
              <a:buSzPts val="3600"/>
              <a:buNone/>
              <a:defRPr/>
            </a:lvl5pPr>
            <a:lvl6pPr lvl="5">
              <a:spcBef>
                <a:spcPts val="0"/>
              </a:spcBef>
              <a:spcAft>
                <a:spcPts val="0"/>
              </a:spcAft>
              <a:buSzPts val="3600"/>
              <a:buNone/>
              <a:defRPr/>
            </a:lvl6pPr>
            <a:lvl7pPr lvl="6">
              <a:spcBef>
                <a:spcPts val="0"/>
              </a:spcBef>
              <a:spcAft>
                <a:spcPts val="0"/>
              </a:spcAft>
              <a:buSzPts val="3600"/>
              <a:buNone/>
              <a:defRPr/>
            </a:lvl7pPr>
            <a:lvl8pPr lvl="7">
              <a:spcBef>
                <a:spcPts val="0"/>
              </a:spcBef>
              <a:spcAft>
                <a:spcPts val="0"/>
              </a:spcAft>
              <a:buSzPts val="3600"/>
              <a:buNone/>
              <a:defRPr/>
            </a:lvl8pPr>
            <a:lvl9pPr lvl="8">
              <a:spcBef>
                <a:spcPts val="0"/>
              </a:spcBef>
              <a:spcAft>
                <a:spcPts val="0"/>
              </a:spcAft>
              <a:buSzPts val="3600"/>
              <a:buNone/>
              <a:defRPr/>
            </a:lvl9pPr>
          </a:lstStyle>
          <a:p/>
        </p:txBody>
      </p:sp>
      <p:sp>
        <p:nvSpPr>
          <p:cNvPr id="19" name="Google Shape;19;p4"/>
          <p:cNvSpPr txBox="1"/>
          <p:nvPr>
            <p:ph idx="1" type="body"/>
          </p:nvPr>
        </p:nvSpPr>
        <p:spPr>
          <a:xfrm>
            <a:off x="457200" y="1200150"/>
            <a:ext cx="3994500" cy="3725700"/>
          </a:xfrm>
          <a:prstGeom prst="rect">
            <a:avLst/>
          </a:prstGeom>
        </p:spPr>
        <p:txBody>
          <a:bodyPr anchorCtr="0" anchor="t" bIns="91425" lIns="91425" spcFirstLastPara="1" rIns="91425" wrap="square" tIns="91425">
            <a:noAutofit/>
          </a:bodyPr>
          <a:lstStyle>
            <a:lvl1pPr indent="-419100" lvl="0" marL="457200">
              <a:spcBef>
                <a:spcPts val="600"/>
              </a:spcBef>
              <a:spcAft>
                <a:spcPts val="0"/>
              </a:spcAft>
              <a:buSzPts val="3000"/>
              <a:buChar char="●"/>
              <a:defRPr/>
            </a:lvl1pPr>
            <a:lvl2pPr indent="-381000" lvl="1" marL="914400">
              <a:spcBef>
                <a:spcPts val="0"/>
              </a:spcBef>
              <a:spcAft>
                <a:spcPts val="0"/>
              </a:spcAft>
              <a:buSzPts val="2400"/>
              <a:buChar char="○"/>
              <a:defRPr/>
            </a:lvl2pPr>
            <a:lvl3pPr indent="-381000" lvl="2" marL="1371600">
              <a:spcBef>
                <a:spcPts val="0"/>
              </a:spcBef>
              <a:spcAft>
                <a:spcPts val="0"/>
              </a:spcAft>
              <a:buSzPts val="2400"/>
              <a:buChar char="■"/>
              <a:defRPr/>
            </a:lvl3pPr>
            <a:lvl4pPr indent="-342900" lvl="3" marL="1828800">
              <a:spcBef>
                <a:spcPts val="0"/>
              </a:spcBef>
              <a:spcAft>
                <a:spcPts val="0"/>
              </a:spcAft>
              <a:buSzPts val="1800"/>
              <a:buChar char="●"/>
              <a:defRPr/>
            </a:lvl4pPr>
            <a:lvl5pPr indent="-342900" lvl="4" marL="2286000">
              <a:spcBef>
                <a:spcPts val="0"/>
              </a:spcBef>
              <a:spcAft>
                <a:spcPts val="0"/>
              </a:spcAft>
              <a:buSzPts val="1800"/>
              <a:buChar char="○"/>
              <a:defRPr/>
            </a:lvl5pPr>
            <a:lvl6pPr indent="-342900" lvl="5" marL="2743200">
              <a:spcBef>
                <a:spcPts val="0"/>
              </a:spcBef>
              <a:spcAft>
                <a:spcPts val="0"/>
              </a:spcAft>
              <a:buSzPts val="1800"/>
              <a:buChar char="■"/>
              <a:defRPr/>
            </a:lvl6pPr>
            <a:lvl7pPr indent="-342900" lvl="6" marL="3200400">
              <a:spcBef>
                <a:spcPts val="0"/>
              </a:spcBef>
              <a:spcAft>
                <a:spcPts val="0"/>
              </a:spcAft>
              <a:buSzPts val="1800"/>
              <a:buChar char="●"/>
              <a:defRPr/>
            </a:lvl7pPr>
            <a:lvl8pPr indent="-342900" lvl="7" marL="3657600">
              <a:spcBef>
                <a:spcPts val="0"/>
              </a:spcBef>
              <a:spcAft>
                <a:spcPts val="0"/>
              </a:spcAft>
              <a:buSzPts val="1800"/>
              <a:buChar char="○"/>
              <a:defRPr/>
            </a:lvl8pPr>
            <a:lvl9pPr indent="-342900" lvl="8" marL="4114800">
              <a:spcBef>
                <a:spcPts val="0"/>
              </a:spcBef>
              <a:spcAft>
                <a:spcPts val="0"/>
              </a:spcAft>
              <a:buSzPts val="1800"/>
              <a:buChar char="■"/>
              <a:defRPr/>
            </a:lvl9pPr>
          </a:lstStyle>
          <a:p/>
        </p:txBody>
      </p:sp>
      <p:sp>
        <p:nvSpPr>
          <p:cNvPr id="20" name="Google Shape;20;p4"/>
          <p:cNvSpPr txBox="1"/>
          <p:nvPr>
            <p:ph idx="2" type="body"/>
          </p:nvPr>
        </p:nvSpPr>
        <p:spPr>
          <a:xfrm>
            <a:off x="4692274" y="1200150"/>
            <a:ext cx="3994500" cy="3725700"/>
          </a:xfrm>
          <a:prstGeom prst="rect">
            <a:avLst/>
          </a:prstGeom>
        </p:spPr>
        <p:txBody>
          <a:bodyPr anchorCtr="0" anchor="t" bIns="91425" lIns="91425" spcFirstLastPara="1" rIns="91425" wrap="square" tIns="91425">
            <a:noAutofit/>
          </a:bodyPr>
          <a:lstStyle>
            <a:lvl1pPr indent="-419100" lvl="0" marL="457200">
              <a:spcBef>
                <a:spcPts val="600"/>
              </a:spcBef>
              <a:spcAft>
                <a:spcPts val="0"/>
              </a:spcAft>
              <a:buSzPts val="3000"/>
              <a:buChar char="●"/>
              <a:defRPr/>
            </a:lvl1pPr>
            <a:lvl2pPr indent="-381000" lvl="1" marL="914400">
              <a:spcBef>
                <a:spcPts val="0"/>
              </a:spcBef>
              <a:spcAft>
                <a:spcPts val="0"/>
              </a:spcAft>
              <a:buSzPts val="2400"/>
              <a:buChar char="○"/>
              <a:defRPr/>
            </a:lvl2pPr>
            <a:lvl3pPr indent="-381000" lvl="2" marL="1371600">
              <a:spcBef>
                <a:spcPts val="0"/>
              </a:spcBef>
              <a:spcAft>
                <a:spcPts val="0"/>
              </a:spcAft>
              <a:buSzPts val="2400"/>
              <a:buChar char="■"/>
              <a:defRPr/>
            </a:lvl3pPr>
            <a:lvl4pPr indent="-342900" lvl="3" marL="1828800">
              <a:spcBef>
                <a:spcPts val="0"/>
              </a:spcBef>
              <a:spcAft>
                <a:spcPts val="0"/>
              </a:spcAft>
              <a:buSzPts val="1800"/>
              <a:buChar char="●"/>
              <a:defRPr/>
            </a:lvl4pPr>
            <a:lvl5pPr indent="-342900" lvl="4" marL="2286000">
              <a:spcBef>
                <a:spcPts val="0"/>
              </a:spcBef>
              <a:spcAft>
                <a:spcPts val="0"/>
              </a:spcAft>
              <a:buSzPts val="1800"/>
              <a:buChar char="○"/>
              <a:defRPr/>
            </a:lvl5pPr>
            <a:lvl6pPr indent="-342900" lvl="5" marL="2743200">
              <a:spcBef>
                <a:spcPts val="0"/>
              </a:spcBef>
              <a:spcAft>
                <a:spcPts val="0"/>
              </a:spcAft>
              <a:buSzPts val="1800"/>
              <a:buChar char="■"/>
              <a:defRPr/>
            </a:lvl6pPr>
            <a:lvl7pPr indent="-342900" lvl="6" marL="3200400">
              <a:spcBef>
                <a:spcPts val="0"/>
              </a:spcBef>
              <a:spcAft>
                <a:spcPts val="0"/>
              </a:spcAft>
              <a:buSzPts val="1800"/>
              <a:buChar char="●"/>
              <a:defRPr/>
            </a:lvl7pPr>
            <a:lvl8pPr indent="-342900" lvl="7" marL="3657600">
              <a:spcBef>
                <a:spcPts val="0"/>
              </a:spcBef>
              <a:spcAft>
                <a:spcPts val="0"/>
              </a:spcAft>
              <a:buSzPts val="1800"/>
              <a:buChar char="○"/>
              <a:defRPr/>
            </a:lvl8pPr>
            <a:lvl9pPr indent="-342900" lvl="8" marL="4114800">
              <a:spcBef>
                <a:spcPts val="0"/>
              </a:spcBef>
              <a:spcAft>
                <a:spcPts val="0"/>
              </a:spcAft>
              <a:buSzPts val="1800"/>
              <a:buChar char="■"/>
              <a:defRPr/>
            </a:lvl9pPr>
          </a:lstStyle>
          <a:p/>
        </p:txBody>
      </p:sp>
      <p:sp>
        <p:nvSpPr>
          <p:cNvPr id="21" name="Google Shape;21;p4"/>
          <p:cNvSpPr txBox="1"/>
          <p:nvPr>
            <p:ph idx="12" type="sldNum"/>
          </p:nvPr>
        </p:nvSpPr>
        <p:spPr>
          <a:xfrm>
            <a:off x="8556791" y="4749851"/>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2" name="Shape 22"/>
        <p:cNvGrpSpPr/>
        <p:nvPr/>
      </p:nvGrpSpPr>
      <p:grpSpPr>
        <a:xfrm>
          <a:off x="0" y="0"/>
          <a:ext cx="0" cy="0"/>
          <a:chOff x="0" y="0"/>
          <a:chExt cx="0" cy="0"/>
        </a:xfrm>
      </p:grpSpPr>
      <p:sp>
        <p:nvSpPr>
          <p:cNvPr id="23" name="Google Shape;23;p5"/>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lvl1pPr lvl="0">
              <a:spcBef>
                <a:spcPts val="0"/>
              </a:spcBef>
              <a:spcAft>
                <a:spcPts val="0"/>
              </a:spcAft>
              <a:buSzPts val="3600"/>
              <a:buNone/>
              <a:defRPr/>
            </a:lvl1pPr>
            <a:lvl2pPr lvl="1">
              <a:spcBef>
                <a:spcPts val="0"/>
              </a:spcBef>
              <a:spcAft>
                <a:spcPts val="0"/>
              </a:spcAft>
              <a:buSzPts val="3600"/>
              <a:buNone/>
              <a:defRPr/>
            </a:lvl2pPr>
            <a:lvl3pPr lvl="2">
              <a:spcBef>
                <a:spcPts val="0"/>
              </a:spcBef>
              <a:spcAft>
                <a:spcPts val="0"/>
              </a:spcAft>
              <a:buSzPts val="3600"/>
              <a:buNone/>
              <a:defRPr/>
            </a:lvl3pPr>
            <a:lvl4pPr lvl="3">
              <a:spcBef>
                <a:spcPts val="0"/>
              </a:spcBef>
              <a:spcAft>
                <a:spcPts val="0"/>
              </a:spcAft>
              <a:buSzPts val="3600"/>
              <a:buNone/>
              <a:defRPr/>
            </a:lvl4pPr>
            <a:lvl5pPr lvl="4">
              <a:spcBef>
                <a:spcPts val="0"/>
              </a:spcBef>
              <a:spcAft>
                <a:spcPts val="0"/>
              </a:spcAft>
              <a:buSzPts val="3600"/>
              <a:buNone/>
              <a:defRPr/>
            </a:lvl5pPr>
            <a:lvl6pPr lvl="5">
              <a:spcBef>
                <a:spcPts val="0"/>
              </a:spcBef>
              <a:spcAft>
                <a:spcPts val="0"/>
              </a:spcAft>
              <a:buSzPts val="3600"/>
              <a:buNone/>
              <a:defRPr/>
            </a:lvl6pPr>
            <a:lvl7pPr lvl="6">
              <a:spcBef>
                <a:spcPts val="0"/>
              </a:spcBef>
              <a:spcAft>
                <a:spcPts val="0"/>
              </a:spcAft>
              <a:buSzPts val="3600"/>
              <a:buNone/>
              <a:defRPr/>
            </a:lvl7pPr>
            <a:lvl8pPr lvl="7">
              <a:spcBef>
                <a:spcPts val="0"/>
              </a:spcBef>
              <a:spcAft>
                <a:spcPts val="0"/>
              </a:spcAft>
              <a:buSzPts val="3600"/>
              <a:buNone/>
              <a:defRPr/>
            </a:lvl8pPr>
            <a:lvl9pPr lvl="8">
              <a:spcBef>
                <a:spcPts val="0"/>
              </a:spcBef>
              <a:spcAft>
                <a:spcPts val="0"/>
              </a:spcAft>
              <a:buSzPts val="3600"/>
              <a:buNone/>
              <a:defRPr/>
            </a:lvl9pPr>
          </a:lstStyle>
          <a:p/>
        </p:txBody>
      </p:sp>
      <p:sp>
        <p:nvSpPr>
          <p:cNvPr id="24" name="Google Shape;24;p5"/>
          <p:cNvSpPr txBox="1"/>
          <p:nvPr>
            <p:ph idx="12" type="sldNum"/>
          </p:nvPr>
        </p:nvSpPr>
        <p:spPr>
          <a:xfrm>
            <a:off x="8556791" y="4749851"/>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25" name="Shape 25"/>
        <p:cNvGrpSpPr/>
        <p:nvPr/>
      </p:nvGrpSpPr>
      <p:grpSpPr>
        <a:xfrm>
          <a:off x="0" y="0"/>
          <a:ext cx="0" cy="0"/>
          <a:chOff x="0" y="0"/>
          <a:chExt cx="0" cy="0"/>
        </a:xfrm>
      </p:grpSpPr>
      <p:sp>
        <p:nvSpPr>
          <p:cNvPr id="26" name="Google Shape;26;p6"/>
          <p:cNvSpPr txBox="1"/>
          <p:nvPr>
            <p:ph idx="1" type="body"/>
          </p:nvPr>
        </p:nvSpPr>
        <p:spPr>
          <a:xfrm>
            <a:off x="457200" y="4406309"/>
            <a:ext cx="8229600" cy="519600"/>
          </a:xfrm>
          <a:prstGeom prst="rect">
            <a:avLst/>
          </a:prstGeom>
        </p:spPr>
        <p:txBody>
          <a:bodyPr anchorCtr="0" anchor="t" bIns="91425" lIns="91425" spcFirstLastPara="1" rIns="91425" wrap="square" tIns="91425">
            <a:noAutofit/>
          </a:bodyPr>
          <a:lstStyle>
            <a:lvl1pPr indent="-228600" lvl="0" marL="457200" algn="ctr">
              <a:spcBef>
                <a:spcPts val="0"/>
              </a:spcBef>
              <a:spcAft>
                <a:spcPts val="0"/>
              </a:spcAft>
              <a:buClr>
                <a:schemeClr val="dk1"/>
              </a:buClr>
              <a:buSzPts val="1800"/>
              <a:buNone/>
              <a:defRPr sz="1800">
                <a:solidFill>
                  <a:schemeClr val="dk1"/>
                </a:solidFill>
              </a:defRPr>
            </a:lvl1pPr>
          </a:lstStyle>
          <a:p/>
        </p:txBody>
      </p:sp>
      <p:sp>
        <p:nvSpPr>
          <p:cNvPr id="27" name="Google Shape;27;p6"/>
          <p:cNvSpPr txBox="1"/>
          <p:nvPr>
            <p:ph idx="12" type="sldNum"/>
          </p:nvPr>
        </p:nvSpPr>
        <p:spPr>
          <a:xfrm>
            <a:off x="8556791" y="4749851"/>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28" name="Shape 28"/>
        <p:cNvGrpSpPr/>
        <p:nvPr/>
      </p:nvGrpSpPr>
      <p:grpSpPr>
        <a:xfrm>
          <a:off x="0" y="0"/>
          <a:ext cx="0" cy="0"/>
          <a:chOff x="0" y="0"/>
          <a:chExt cx="0" cy="0"/>
        </a:xfrm>
      </p:grpSpPr>
      <p:sp>
        <p:nvSpPr>
          <p:cNvPr id="29" name="Google Shape;29;p7"/>
          <p:cNvSpPr txBox="1"/>
          <p:nvPr>
            <p:ph idx="12" type="sldNum"/>
          </p:nvPr>
        </p:nvSpPr>
        <p:spPr>
          <a:xfrm>
            <a:off x="8556791" y="4749851"/>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light-gradient">
    <p:bg>
      <p:bgPr>
        <a:gradFill>
          <a:gsLst>
            <a:gs pos="0">
              <a:schemeClr val="lt1"/>
            </a:gs>
            <a:gs pos="30000">
              <a:schemeClr val="lt1"/>
            </a:gs>
            <a:gs pos="100000">
              <a:schemeClr val="lt2"/>
            </a:gs>
          </a:gsLst>
          <a:path path="circle">
            <a:fillToRect b="50%" l="50%" r="50%" t="50%"/>
          </a:path>
          <a:tileRect/>
        </a:gra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457200" y="205978"/>
            <a:ext cx="8229600" cy="857400"/>
          </a:xfrm>
          <a:prstGeom prst="rect">
            <a:avLst/>
          </a:prstGeom>
          <a:noFill/>
          <a:ln>
            <a:noFill/>
          </a:ln>
        </p:spPr>
        <p:txBody>
          <a:bodyPr anchorCtr="0" anchor="b" bIns="91425" lIns="91425" spcFirstLastPara="1" rIns="91425" wrap="square" tIns="91425">
            <a:noAutofit/>
          </a:bodyPr>
          <a:lstStyle>
            <a:lvl1pPr lvl="0">
              <a:spcBef>
                <a:spcPts val="0"/>
              </a:spcBef>
              <a:spcAft>
                <a:spcPts val="0"/>
              </a:spcAft>
              <a:buClr>
                <a:schemeClr val="dk1"/>
              </a:buClr>
              <a:buSzPts val="3600"/>
              <a:buNone/>
              <a:defRPr b="1" sz="3600">
                <a:solidFill>
                  <a:schemeClr val="dk1"/>
                </a:solidFill>
              </a:defRPr>
            </a:lvl1pPr>
            <a:lvl2pPr lvl="1">
              <a:spcBef>
                <a:spcPts val="0"/>
              </a:spcBef>
              <a:spcAft>
                <a:spcPts val="0"/>
              </a:spcAft>
              <a:buClr>
                <a:schemeClr val="dk1"/>
              </a:buClr>
              <a:buSzPts val="3600"/>
              <a:buNone/>
              <a:defRPr b="1" sz="3600">
                <a:solidFill>
                  <a:schemeClr val="dk1"/>
                </a:solidFill>
              </a:defRPr>
            </a:lvl2pPr>
            <a:lvl3pPr lvl="2">
              <a:spcBef>
                <a:spcPts val="0"/>
              </a:spcBef>
              <a:spcAft>
                <a:spcPts val="0"/>
              </a:spcAft>
              <a:buClr>
                <a:schemeClr val="dk1"/>
              </a:buClr>
              <a:buSzPts val="3600"/>
              <a:buNone/>
              <a:defRPr b="1" sz="3600">
                <a:solidFill>
                  <a:schemeClr val="dk1"/>
                </a:solidFill>
              </a:defRPr>
            </a:lvl3pPr>
            <a:lvl4pPr lvl="3">
              <a:spcBef>
                <a:spcPts val="0"/>
              </a:spcBef>
              <a:spcAft>
                <a:spcPts val="0"/>
              </a:spcAft>
              <a:buClr>
                <a:schemeClr val="dk1"/>
              </a:buClr>
              <a:buSzPts val="3600"/>
              <a:buNone/>
              <a:defRPr b="1" sz="3600">
                <a:solidFill>
                  <a:schemeClr val="dk1"/>
                </a:solidFill>
              </a:defRPr>
            </a:lvl4pPr>
            <a:lvl5pPr lvl="4">
              <a:spcBef>
                <a:spcPts val="0"/>
              </a:spcBef>
              <a:spcAft>
                <a:spcPts val="0"/>
              </a:spcAft>
              <a:buClr>
                <a:schemeClr val="dk1"/>
              </a:buClr>
              <a:buSzPts val="3600"/>
              <a:buNone/>
              <a:defRPr b="1" sz="3600">
                <a:solidFill>
                  <a:schemeClr val="dk1"/>
                </a:solidFill>
              </a:defRPr>
            </a:lvl5pPr>
            <a:lvl6pPr lvl="5">
              <a:spcBef>
                <a:spcPts val="0"/>
              </a:spcBef>
              <a:spcAft>
                <a:spcPts val="0"/>
              </a:spcAft>
              <a:buClr>
                <a:schemeClr val="dk1"/>
              </a:buClr>
              <a:buSzPts val="3600"/>
              <a:buNone/>
              <a:defRPr b="1" sz="3600">
                <a:solidFill>
                  <a:schemeClr val="dk1"/>
                </a:solidFill>
              </a:defRPr>
            </a:lvl6pPr>
            <a:lvl7pPr lvl="6">
              <a:spcBef>
                <a:spcPts val="0"/>
              </a:spcBef>
              <a:spcAft>
                <a:spcPts val="0"/>
              </a:spcAft>
              <a:buClr>
                <a:schemeClr val="dk1"/>
              </a:buClr>
              <a:buSzPts val="3600"/>
              <a:buNone/>
              <a:defRPr b="1" sz="3600">
                <a:solidFill>
                  <a:schemeClr val="dk1"/>
                </a:solidFill>
              </a:defRPr>
            </a:lvl7pPr>
            <a:lvl8pPr lvl="7">
              <a:spcBef>
                <a:spcPts val="0"/>
              </a:spcBef>
              <a:spcAft>
                <a:spcPts val="0"/>
              </a:spcAft>
              <a:buClr>
                <a:schemeClr val="dk1"/>
              </a:buClr>
              <a:buSzPts val="3600"/>
              <a:buNone/>
              <a:defRPr b="1" sz="3600">
                <a:solidFill>
                  <a:schemeClr val="dk1"/>
                </a:solidFill>
              </a:defRPr>
            </a:lvl8pPr>
            <a:lvl9pPr lvl="8">
              <a:spcBef>
                <a:spcPts val="0"/>
              </a:spcBef>
              <a:spcAft>
                <a:spcPts val="0"/>
              </a:spcAft>
              <a:buClr>
                <a:schemeClr val="dk1"/>
              </a:buClr>
              <a:buSzPts val="3600"/>
              <a:buNone/>
              <a:defRPr b="1" sz="3600">
                <a:solidFill>
                  <a:schemeClr val="dk1"/>
                </a:solidFill>
              </a:defRPr>
            </a:lvl9pPr>
          </a:lstStyle>
          <a:p/>
        </p:txBody>
      </p:sp>
      <p:sp>
        <p:nvSpPr>
          <p:cNvPr id="7" name="Google Shape;7;p1"/>
          <p:cNvSpPr txBox="1"/>
          <p:nvPr>
            <p:ph idx="1" type="body"/>
          </p:nvPr>
        </p:nvSpPr>
        <p:spPr>
          <a:xfrm>
            <a:off x="457200" y="1200150"/>
            <a:ext cx="8229600" cy="3725700"/>
          </a:xfrm>
          <a:prstGeom prst="rect">
            <a:avLst/>
          </a:prstGeom>
          <a:noFill/>
          <a:ln>
            <a:noFill/>
          </a:ln>
        </p:spPr>
        <p:txBody>
          <a:bodyPr anchorCtr="0" anchor="t" bIns="91425" lIns="91425" spcFirstLastPara="1" rIns="91425" wrap="square" tIns="91425">
            <a:noAutofit/>
          </a:bodyPr>
          <a:lstStyle>
            <a:lvl1pPr indent="-419100" lvl="0" marL="457200">
              <a:spcBef>
                <a:spcPts val="600"/>
              </a:spcBef>
              <a:spcAft>
                <a:spcPts val="0"/>
              </a:spcAft>
              <a:buSzPts val="3000"/>
              <a:buChar char="●"/>
              <a:defRPr sz="3000"/>
            </a:lvl1pPr>
            <a:lvl2pPr indent="-381000" lvl="1" marL="914400">
              <a:spcBef>
                <a:spcPts val="0"/>
              </a:spcBef>
              <a:spcAft>
                <a:spcPts val="0"/>
              </a:spcAft>
              <a:buSzPts val="2400"/>
              <a:buChar char="○"/>
              <a:defRPr sz="2400"/>
            </a:lvl2pPr>
            <a:lvl3pPr indent="-381000" lvl="2" marL="1371600">
              <a:spcBef>
                <a:spcPts val="0"/>
              </a:spcBef>
              <a:spcAft>
                <a:spcPts val="0"/>
              </a:spcAft>
              <a:buSzPts val="2400"/>
              <a:buChar char="■"/>
              <a:defRPr sz="2400"/>
            </a:lvl3pPr>
            <a:lvl4pPr indent="-342900" lvl="3" marL="1828800">
              <a:spcBef>
                <a:spcPts val="0"/>
              </a:spcBef>
              <a:spcAft>
                <a:spcPts val="0"/>
              </a:spcAft>
              <a:buSzPts val="1800"/>
              <a:buChar char="●"/>
              <a:defRPr sz="1800"/>
            </a:lvl4pPr>
            <a:lvl5pPr indent="-342900" lvl="4" marL="2286000">
              <a:spcBef>
                <a:spcPts val="0"/>
              </a:spcBef>
              <a:spcAft>
                <a:spcPts val="0"/>
              </a:spcAft>
              <a:buSzPts val="1800"/>
              <a:buChar char="○"/>
              <a:defRPr sz="1800"/>
            </a:lvl5pPr>
            <a:lvl6pPr indent="-342900" lvl="5" marL="2743200">
              <a:spcBef>
                <a:spcPts val="0"/>
              </a:spcBef>
              <a:spcAft>
                <a:spcPts val="0"/>
              </a:spcAft>
              <a:buSzPts val="1800"/>
              <a:buChar char="■"/>
              <a:defRPr sz="1800"/>
            </a:lvl6pPr>
            <a:lvl7pPr indent="-342900" lvl="6" marL="3200400">
              <a:spcBef>
                <a:spcPts val="0"/>
              </a:spcBef>
              <a:spcAft>
                <a:spcPts val="0"/>
              </a:spcAft>
              <a:buSzPts val="1800"/>
              <a:buChar char="●"/>
              <a:defRPr sz="1800"/>
            </a:lvl7pPr>
            <a:lvl8pPr indent="-342900" lvl="7" marL="3657600">
              <a:spcBef>
                <a:spcPts val="0"/>
              </a:spcBef>
              <a:spcAft>
                <a:spcPts val="0"/>
              </a:spcAft>
              <a:buSzPts val="1800"/>
              <a:buChar char="○"/>
              <a:defRPr sz="1800"/>
            </a:lvl8pPr>
            <a:lvl9pPr indent="-342900" lvl="8" marL="4114800">
              <a:spcBef>
                <a:spcPts val="0"/>
              </a:spcBef>
              <a:spcAft>
                <a:spcPts val="0"/>
              </a:spcAft>
              <a:buSzPts val="1800"/>
              <a:buChar char="■"/>
              <a:defRPr sz="1800"/>
            </a:lvl9pPr>
          </a:lstStyle>
          <a:p/>
        </p:txBody>
      </p:sp>
      <p:sp>
        <p:nvSpPr>
          <p:cNvPr id="8" name="Google Shape;8;p1"/>
          <p:cNvSpPr txBox="1"/>
          <p:nvPr>
            <p:ph idx="12" type="sldNum"/>
          </p:nvPr>
        </p:nvSpPr>
        <p:spPr>
          <a:xfrm>
            <a:off x="8556791" y="4749851"/>
            <a:ext cx="548700" cy="393600"/>
          </a:xfrm>
          <a:prstGeom prst="rect">
            <a:avLst/>
          </a:prstGeom>
          <a:noFill/>
          <a:ln>
            <a:noFill/>
          </a:ln>
        </p:spPr>
        <p:txBody>
          <a:bodyPr anchorCtr="0" anchor="ctr" bIns="91425" lIns="91425" spcFirstLastPara="1" rIns="91425" wrap="square" tIns="91425">
            <a:noAutofit/>
          </a:bodyPr>
          <a:lstStyle>
            <a:lvl1pPr lvl="0" algn="r">
              <a:buNone/>
              <a:defRPr sz="1300">
                <a:solidFill>
                  <a:schemeClr val="dk1"/>
                </a:solidFill>
              </a:defRPr>
            </a:lvl1pPr>
            <a:lvl2pPr lvl="1" algn="r">
              <a:buNone/>
              <a:defRPr sz="1300">
                <a:solidFill>
                  <a:schemeClr val="dk1"/>
                </a:solidFill>
              </a:defRPr>
            </a:lvl2pPr>
            <a:lvl3pPr lvl="2" algn="r">
              <a:buNone/>
              <a:defRPr sz="1300">
                <a:solidFill>
                  <a:schemeClr val="dk1"/>
                </a:solidFill>
              </a:defRPr>
            </a:lvl3pPr>
            <a:lvl4pPr lvl="3" algn="r">
              <a:buNone/>
              <a:defRPr sz="1300">
                <a:solidFill>
                  <a:schemeClr val="dk1"/>
                </a:solidFill>
              </a:defRPr>
            </a:lvl4pPr>
            <a:lvl5pPr lvl="4" algn="r">
              <a:buNone/>
              <a:defRPr sz="1300">
                <a:solidFill>
                  <a:schemeClr val="dk1"/>
                </a:solidFill>
              </a:defRPr>
            </a:lvl5pPr>
            <a:lvl6pPr lvl="5" algn="r">
              <a:buNone/>
              <a:defRPr sz="1300">
                <a:solidFill>
                  <a:schemeClr val="dk1"/>
                </a:solidFill>
              </a:defRPr>
            </a:lvl6pPr>
            <a:lvl7pPr lvl="6" algn="r">
              <a:buNone/>
              <a:defRPr sz="1300">
                <a:solidFill>
                  <a:schemeClr val="dk1"/>
                </a:solidFill>
              </a:defRPr>
            </a:lvl7pPr>
            <a:lvl8pPr lvl="7" algn="r">
              <a:buNone/>
              <a:defRPr sz="1300">
                <a:solidFill>
                  <a:schemeClr val="dk1"/>
                </a:solidFill>
              </a:defRPr>
            </a:lvl8pPr>
            <a:lvl9pPr lvl="8" algn="r">
              <a:buNone/>
              <a:defRPr sz="1300">
                <a:solidFill>
                  <a:schemeClr val="dk1"/>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jp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blipFill>
          <a:blip r:embed="rId3">
            <a:alphaModFix/>
          </a:blip>
          <a:stretch>
            <a:fillRect/>
          </a:stretch>
        </a:blipFill>
      </p:bgPr>
    </p:bg>
    <p:spTree>
      <p:nvGrpSpPr>
        <p:cNvPr id="33" name="Shape 33"/>
        <p:cNvGrpSpPr/>
        <p:nvPr/>
      </p:nvGrpSpPr>
      <p:grpSpPr>
        <a:xfrm>
          <a:off x="0" y="0"/>
          <a:ext cx="0" cy="0"/>
          <a:chOff x="0" y="0"/>
          <a:chExt cx="0" cy="0"/>
        </a:xfrm>
      </p:grpSpPr>
      <p:sp>
        <p:nvSpPr>
          <p:cNvPr id="34" name="Google Shape;34;p8"/>
          <p:cNvSpPr txBox="1"/>
          <p:nvPr/>
        </p:nvSpPr>
        <p:spPr>
          <a:xfrm>
            <a:off x="1007325" y="1692450"/>
            <a:ext cx="7478700" cy="1758600"/>
          </a:xfrm>
          <a:prstGeom prst="rect">
            <a:avLst/>
          </a:prstGeom>
          <a:noFill/>
          <a:ln>
            <a:noFill/>
          </a:ln>
        </p:spPr>
        <p:txBody>
          <a:bodyPr anchorCtr="0" anchor="t" bIns="91425" lIns="91425" spcFirstLastPara="1" rIns="91425" wrap="square" tIns="91425">
            <a:noAutofit/>
          </a:bodyPr>
          <a:lstStyle/>
          <a:p>
            <a:pPr indent="0" lvl="0" marL="0" rtl="0" algn="ctr">
              <a:lnSpc>
                <a:spcPct val="115000"/>
              </a:lnSpc>
              <a:spcBef>
                <a:spcPts val="0"/>
              </a:spcBef>
              <a:spcAft>
                <a:spcPts val="0"/>
              </a:spcAft>
              <a:buNone/>
            </a:pPr>
            <a:r>
              <a:rPr lang="en" sz="5000">
                <a:solidFill>
                  <a:srgbClr val="FFFFFF"/>
                </a:solidFill>
                <a:latin typeface="Poppins"/>
                <a:ea typeface="Poppins"/>
                <a:cs typeface="Poppins"/>
                <a:sym typeface="Poppins"/>
              </a:rPr>
              <a:t>20 Ways To Boost Your</a:t>
            </a:r>
            <a:endParaRPr sz="5000">
              <a:solidFill>
                <a:srgbClr val="FFFFFF"/>
              </a:solidFill>
              <a:latin typeface="Poppins"/>
              <a:ea typeface="Poppins"/>
              <a:cs typeface="Poppins"/>
              <a:sym typeface="Poppins"/>
            </a:endParaRPr>
          </a:p>
          <a:p>
            <a:pPr indent="0" lvl="0" marL="0" rtl="0" algn="ctr">
              <a:lnSpc>
                <a:spcPct val="115000"/>
              </a:lnSpc>
              <a:spcBef>
                <a:spcPts val="0"/>
              </a:spcBef>
              <a:spcAft>
                <a:spcPts val="0"/>
              </a:spcAft>
              <a:buNone/>
            </a:pPr>
            <a:r>
              <a:rPr lang="en" sz="5000">
                <a:solidFill>
                  <a:srgbClr val="FFFFFF"/>
                </a:solidFill>
                <a:latin typeface="Poppins"/>
                <a:ea typeface="Poppins"/>
                <a:cs typeface="Poppins"/>
                <a:sym typeface="Poppins"/>
              </a:rPr>
              <a:t>Emotional Intelligence</a:t>
            </a:r>
            <a:endParaRPr sz="12000">
              <a:solidFill>
                <a:srgbClr val="FFFFFF"/>
              </a:solidFill>
              <a:latin typeface="Caveat"/>
              <a:ea typeface="Caveat"/>
              <a:cs typeface="Caveat"/>
              <a:sym typeface="Caveat"/>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6" name="Shape 86"/>
        <p:cNvGrpSpPr/>
        <p:nvPr/>
      </p:nvGrpSpPr>
      <p:grpSpPr>
        <a:xfrm>
          <a:off x="0" y="0"/>
          <a:ext cx="0" cy="0"/>
          <a:chOff x="0" y="0"/>
          <a:chExt cx="0" cy="0"/>
        </a:xfrm>
      </p:grpSpPr>
      <p:sp>
        <p:nvSpPr>
          <p:cNvPr id="87" name="Google Shape;87;p17"/>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#9</a:t>
            </a:r>
            <a:endParaRPr>
              <a:latin typeface="Pacifico"/>
              <a:ea typeface="Pacifico"/>
              <a:cs typeface="Pacifico"/>
              <a:sym typeface="Pacifico"/>
            </a:endParaRPr>
          </a:p>
        </p:txBody>
      </p:sp>
      <p:sp>
        <p:nvSpPr>
          <p:cNvPr id="88" name="Google Shape;88;p17"/>
          <p:cNvSpPr txBox="1"/>
          <p:nvPr>
            <p:ph idx="1" type="body"/>
          </p:nvPr>
        </p:nvSpPr>
        <p:spPr>
          <a:xfrm>
            <a:off x="457200" y="1200150"/>
            <a:ext cx="8229600" cy="37257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Clr>
                <a:schemeClr val="dk1"/>
              </a:buClr>
              <a:buSzPts val="1100"/>
              <a:buFont typeface="Arial"/>
              <a:buNone/>
            </a:pPr>
            <a:r>
              <a:rPr b="1" lang="en">
                <a:solidFill>
                  <a:schemeClr val="dk1"/>
                </a:solidFill>
              </a:rPr>
              <a:t>Listen to Other’s Suggestions</a:t>
            </a:r>
            <a:endParaRPr b="1">
              <a:solidFill>
                <a:schemeClr val="dk1"/>
              </a:solidFill>
            </a:endParaRPr>
          </a:p>
          <a:p>
            <a:pPr indent="0" lvl="0" marL="0" rtl="0" algn="ctr">
              <a:spcBef>
                <a:spcPts val="600"/>
              </a:spcBef>
              <a:spcAft>
                <a:spcPts val="0"/>
              </a:spcAft>
              <a:buClr>
                <a:schemeClr val="dk1"/>
              </a:buClr>
              <a:buSzPts val="1100"/>
              <a:buFont typeface="Arial"/>
              <a:buNone/>
            </a:pPr>
            <a:r>
              <a:t/>
            </a:r>
            <a:endParaRPr b="1">
              <a:solidFill>
                <a:schemeClr val="dk1"/>
              </a:solidFill>
            </a:endParaRPr>
          </a:p>
          <a:p>
            <a:pPr indent="0" lvl="0" marL="0" rtl="0" algn="ctr">
              <a:spcBef>
                <a:spcPts val="600"/>
              </a:spcBef>
              <a:spcAft>
                <a:spcPts val="0"/>
              </a:spcAft>
              <a:buClr>
                <a:schemeClr val="dk1"/>
              </a:buClr>
              <a:buSzPts val="1100"/>
              <a:buFont typeface="Arial"/>
              <a:buNone/>
            </a:pPr>
            <a:r>
              <a:rPr lang="en">
                <a:solidFill>
                  <a:schemeClr val="dk1"/>
                </a:solidFill>
              </a:rPr>
              <a:t>Learn how to not only listen but consider other people’s experiences and the information they provide to become more emotionally attuned with those around you. </a:t>
            </a:r>
            <a:endParaRPr>
              <a:solidFill>
                <a:schemeClr val="dk1"/>
              </a:solidFill>
            </a:endParaRPr>
          </a:p>
          <a:p>
            <a:pPr indent="0" lvl="0" marL="0" rtl="0" algn="ctr">
              <a:spcBef>
                <a:spcPts val="600"/>
              </a:spcBef>
              <a:spcAft>
                <a:spcPts val="0"/>
              </a:spcAft>
              <a:buClr>
                <a:schemeClr val="dk1"/>
              </a:buClr>
              <a:buSzPts val="1100"/>
              <a:buFont typeface="Arial"/>
              <a:buNone/>
            </a:pPr>
            <a:r>
              <a:t/>
            </a:r>
            <a:endParaRPr>
              <a:solidFill>
                <a:schemeClr val="dk1"/>
              </a:solidFill>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None/>
            </a:pPr>
            <a:r>
              <a:t/>
            </a: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2" name="Shape 92"/>
        <p:cNvGrpSpPr/>
        <p:nvPr/>
      </p:nvGrpSpPr>
      <p:grpSpPr>
        <a:xfrm>
          <a:off x="0" y="0"/>
          <a:ext cx="0" cy="0"/>
          <a:chOff x="0" y="0"/>
          <a:chExt cx="0" cy="0"/>
        </a:xfrm>
      </p:grpSpPr>
      <p:sp>
        <p:nvSpPr>
          <p:cNvPr id="93" name="Google Shape;93;p18"/>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#10</a:t>
            </a:r>
            <a:endParaRPr>
              <a:latin typeface="Pacifico"/>
              <a:ea typeface="Pacifico"/>
              <a:cs typeface="Pacifico"/>
              <a:sym typeface="Pacifico"/>
            </a:endParaRPr>
          </a:p>
        </p:txBody>
      </p:sp>
      <p:sp>
        <p:nvSpPr>
          <p:cNvPr id="94" name="Google Shape;94;p18"/>
          <p:cNvSpPr txBox="1"/>
          <p:nvPr>
            <p:ph idx="1" type="body"/>
          </p:nvPr>
        </p:nvSpPr>
        <p:spPr>
          <a:xfrm>
            <a:off x="457200" y="1187050"/>
            <a:ext cx="8229600" cy="37257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Clr>
                <a:schemeClr val="dk1"/>
              </a:buClr>
              <a:buSzPts val="1100"/>
              <a:buFont typeface="Arial"/>
              <a:buNone/>
            </a:pPr>
            <a:r>
              <a:rPr b="1" lang="en"/>
              <a:t>Learn to Express Negative Emotions Calmly</a:t>
            </a:r>
            <a:endParaRPr b="1"/>
          </a:p>
          <a:p>
            <a:pPr indent="0" lvl="0" marL="0" rtl="0" algn="l">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rPr lang="en"/>
              <a:t>Learn how to explain what you are feeling and work through those emotions without an emotional outburst is critical for increasing emotional intelligence.</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None/>
            </a:pPr>
            <a:r>
              <a:t/>
            </a:r>
            <a:endParaRPr b="1"/>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8" name="Shape 98"/>
        <p:cNvGrpSpPr/>
        <p:nvPr/>
      </p:nvGrpSpPr>
      <p:grpSpPr>
        <a:xfrm>
          <a:off x="0" y="0"/>
          <a:ext cx="0" cy="0"/>
          <a:chOff x="0" y="0"/>
          <a:chExt cx="0" cy="0"/>
        </a:xfrm>
      </p:grpSpPr>
      <p:sp>
        <p:nvSpPr>
          <p:cNvPr id="99" name="Google Shape;99;p19"/>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#11</a:t>
            </a:r>
            <a:endParaRPr>
              <a:latin typeface="Pacifico"/>
              <a:ea typeface="Pacifico"/>
              <a:cs typeface="Pacifico"/>
              <a:sym typeface="Pacifico"/>
            </a:endParaRPr>
          </a:p>
        </p:txBody>
      </p:sp>
      <p:sp>
        <p:nvSpPr>
          <p:cNvPr id="100" name="Google Shape;100;p19"/>
          <p:cNvSpPr txBox="1"/>
          <p:nvPr>
            <p:ph idx="1" type="body"/>
          </p:nvPr>
        </p:nvSpPr>
        <p:spPr>
          <a:xfrm>
            <a:off x="457200" y="384950"/>
            <a:ext cx="8229600" cy="44379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None/>
            </a:pPr>
            <a:r>
              <a:t/>
            </a:r>
            <a:endParaRPr b="1"/>
          </a:p>
          <a:p>
            <a:pPr indent="0" lvl="0" marL="0" rtl="0" algn="ctr">
              <a:spcBef>
                <a:spcPts val="600"/>
              </a:spcBef>
              <a:spcAft>
                <a:spcPts val="0"/>
              </a:spcAft>
              <a:buClr>
                <a:schemeClr val="dk1"/>
              </a:buClr>
              <a:buSzPts val="1100"/>
              <a:buFont typeface="Arial"/>
              <a:buNone/>
            </a:pPr>
            <a:r>
              <a:rPr b="1" lang="en"/>
              <a:t>Question Your Opinions</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Learn why you hold onto your strongly-held opinions and determine whether or not they are accurate.</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l">
              <a:spcBef>
                <a:spcPts val="600"/>
              </a:spcBef>
              <a:spcAft>
                <a:spcPts val="0"/>
              </a:spcAft>
              <a:buClr>
                <a:schemeClr val="dk1"/>
              </a:buClr>
              <a:buSzPts val="1100"/>
              <a:buFont typeface="Arial"/>
              <a:buNone/>
            </a:pPr>
            <a:r>
              <a:t/>
            </a:r>
            <a:endParaRPr b="1"/>
          </a:p>
          <a:p>
            <a:pPr indent="0" lvl="0" marL="0" rtl="0" algn="l">
              <a:spcBef>
                <a:spcPts val="600"/>
              </a:spcBef>
              <a:spcAft>
                <a:spcPts val="0"/>
              </a:spcAft>
              <a:buClr>
                <a:schemeClr val="dk1"/>
              </a:buClr>
              <a:buSzPts val="1100"/>
              <a:buFont typeface="Arial"/>
              <a:buNone/>
            </a:pPr>
            <a:r>
              <a:t/>
            </a:r>
            <a:endParaRPr b="1"/>
          </a:p>
          <a:p>
            <a:pPr indent="0" lvl="0" marL="0" rtl="0" algn="l">
              <a:spcBef>
                <a:spcPts val="600"/>
              </a:spcBef>
              <a:spcAft>
                <a:spcPts val="0"/>
              </a:spcAft>
              <a:buClr>
                <a:schemeClr val="dk1"/>
              </a:buClr>
              <a:buSzPts val="1100"/>
              <a:buFont typeface="Arial"/>
              <a:buNone/>
            </a:pPr>
            <a:r>
              <a:t/>
            </a:r>
            <a:endParaRPr b="1"/>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4" name="Shape 104"/>
        <p:cNvGrpSpPr/>
        <p:nvPr/>
      </p:nvGrpSpPr>
      <p:grpSpPr>
        <a:xfrm>
          <a:off x="0" y="0"/>
          <a:ext cx="0" cy="0"/>
          <a:chOff x="0" y="0"/>
          <a:chExt cx="0" cy="0"/>
        </a:xfrm>
      </p:grpSpPr>
      <p:sp>
        <p:nvSpPr>
          <p:cNvPr id="105" name="Google Shape;105;p20"/>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#12</a:t>
            </a:r>
            <a:endParaRPr>
              <a:latin typeface="Pacifico"/>
              <a:ea typeface="Pacifico"/>
              <a:cs typeface="Pacifico"/>
              <a:sym typeface="Pacifico"/>
            </a:endParaRPr>
          </a:p>
        </p:txBody>
      </p:sp>
      <p:sp>
        <p:nvSpPr>
          <p:cNvPr id="106" name="Google Shape;106;p20"/>
          <p:cNvSpPr txBox="1"/>
          <p:nvPr>
            <p:ph idx="1" type="body"/>
          </p:nvPr>
        </p:nvSpPr>
        <p:spPr>
          <a:xfrm>
            <a:off x="457200" y="387450"/>
            <a:ext cx="8229600" cy="41892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None/>
            </a:pPr>
            <a:r>
              <a:rPr b="1" lang="en"/>
              <a:t> </a:t>
            </a:r>
            <a:endParaRPr b="1"/>
          </a:p>
          <a:p>
            <a:pPr indent="0" lvl="0" marL="0" rtl="0" algn="ctr">
              <a:spcBef>
                <a:spcPts val="600"/>
              </a:spcBef>
              <a:spcAft>
                <a:spcPts val="0"/>
              </a:spcAft>
              <a:buClr>
                <a:schemeClr val="dk1"/>
              </a:buClr>
              <a:buSzPts val="1100"/>
              <a:buFont typeface="Arial"/>
              <a:buNone/>
            </a:pPr>
            <a:r>
              <a:rPr b="1" lang="en"/>
              <a:t>Learn to Say No</a:t>
            </a:r>
            <a:endParaRPr b="1"/>
          </a:p>
          <a:p>
            <a:pPr indent="0" lvl="0" marL="0" rtl="0" algn="l">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rPr lang="en"/>
              <a:t>You need to start to understand your emotional limits and allow yourself to say no to new experiences.</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None/>
            </a:pPr>
            <a:r>
              <a:t/>
            </a:r>
            <a:endParaRPr b="1"/>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10" name="Shape 110"/>
        <p:cNvGrpSpPr/>
        <p:nvPr/>
      </p:nvGrpSpPr>
      <p:grpSpPr>
        <a:xfrm>
          <a:off x="0" y="0"/>
          <a:ext cx="0" cy="0"/>
          <a:chOff x="0" y="0"/>
          <a:chExt cx="0" cy="0"/>
        </a:xfrm>
      </p:grpSpPr>
      <p:sp>
        <p:nvSpPr>
          <p:cNvPr id="111" name="Google Shape;111;p21"/>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#13</a:t>
            </a:r>
            <a:endParaRPr>
              <a:latin typeface="Pacifico"/>
              <a:ea typeface="Pacifico"/>
              <a:cs typeface="Pacifico"/>
              <a:sym typeface="Pacifico"/>
            </a:endParaRPr>
          </a:p>
        </p:txBody>
      </p:sp>
      <p:sp>
        <p:nvSpPr>
          <p:cNvPr id="112" name="Google Shape;112;p21"/>
          <p:cNvSpPr txBox="1"/>
          <p:nvPr>
            <p:ph idx="1" type="body"/>
          </p:nvPr>
        </p:nvSpPr>
        <p:spPr>
          <a:xfrm>
            <a:off x="531875" y="472050"/>
            <a:ext cx="8229600" cy="4564500"/>
          </a:xfrm>
          <a:prstGeom prst="rect">
            <a:avLst/>
          </a:prstGeom>
        </p:spPr>
        <p:txBody>
          <a:bodyPr anchorCtr="0" anchor="t" bIns="91425" lIns="91425" spcFirstLastPara="1" rIns="91425" wrap="square" tIns="91425">
            <a:noAutofit/>
          </a:bodyPr>
          <a:lstStyle/>
          <a:p>
            <a:pPr indent="0" lvl="0" marL="0" rtl="0" algn="l">
              <a:spcBef>
                <a:spcPts val="600"/>
              </a:spcBef>
              <a:spcAft>
                <a:spcPts val="0"/>
              </a:spcAft>
              <a:buNone/>
            </a:pPr>
            <a:r>
              <a:rPr b="1" lang="en"/>
              <a:t> </a:t>
            </a:r>
            <a:endParaRPr b="1"/>
          </a:p>
          <a:p>
            <a:pPr indent="0" lvl="0" marL="0" rtl="0" algn="ctr">
              <a:spcBef>
                <a:spcPts val="600"/>
              </a:spcBef>
              <a:spcAft>
                <a:spcPts val="0"/>
              </a:spcAft>
              <a:buClr>
                <a:schemeClr val="dk1"/>
              </a:buClr>
              <a:buSzPts val="1100"/>
              <a:buFont typeface="Arial"/>
              <a:buNone/>
            </a:pPr>
            <a:r>
              <a:rPr b="1" lang="en"/>
              <a:t>Recognize Your Reactive Impulse</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Try to understand your reactive impulses when your feelings get hurt. Instead of reacting impulsively, take some time to calm down before you respond.</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None/>
            </a:pPr>
            <a:r>
              <a:t/>
            </a:r>
            <a:endParaRPr b="1"/>
          </a:p>
          <a:p>
            <a:pPr indent="0" lvl="0" marL="0" rtl="0" algn="ctr">
              <a:spcBef>
                <a:spcPts val="600"/>
              </a:spcBef>
              <a:spcAft>
                <a:spcPts val="0"/>
              </a:spcAft>
              <a:buNone/>
            </a:pPr>
            <a:r>
              <a:t/>
            </a:r>
            <a:endParaRPr b="1"/>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16" name="Shape 116"/>
        <p:cNvGrpSpPr/>
        <p:nvPr/>
      </p:nvGrpSpPr>
      <p:grpSpPr>
        <a:xfrm>
          <a:off x="0" y="0"/>
          <a:ext cx="0" cy="0"/>
          <a:chOff x="0" y="0"/>
          <a:chExt cx="0" cy="0"/>
        </a:xfrm>
      </p:grpSpPr>
      <p:sp>
        <p:nvSpPr>
          <p:cNvPr id="117" name="Google Shape;117;p22"/>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#14</a:t>
            </a:r>
            <a:endParaRPr>
              <a:latin typeface="Pacifico"/>
              <a:ea typeface="Pacifico"/>
              <a:cs typeface="Pacifico"/>
              <a:sym typeface="Pacifico"/>
            </a:endParaRPr>
          </a:p>
        </p:txBody>
      </p:sp>
      <p:sp>
        <p:nvSpPr>
          <p:cNvPr id="118" name="Google Shape;118;p22"/>
          <p:cNvSpPr txBox="1"/>
          <p:nvPr>
            <p:ph idx="1" type="body"/>
          </p:nvPr>
        </p:nvSpPr>
        <p:spPr>
          <a:xfrm>
            <a:off x="457200" y="429600"/>
            <a:ext cx="8229600" cy="40938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b="1" lang="en"/>
              <a:t>Acknowledge Other’s Feelings</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Practice recognizing other’s emotions and understand that you aren’t the only one who matters.</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b="1" lang="en"/>
              <a:t>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None/>
            </a:pPr>
            <a:r>
              <a:t/>
            </a:r>
            <a:endParaRPr sz="2400"/>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22" name="Shape 122"/>
        <p:cNvGrpSpPr/>
        <p:nvPr/>
      </p:nvGrpSpPr>
      <p:grpSpPr>
        <a:xfrm>
          <a:off x="0" y="0"/>
          <a:ext cx="0" cy="0"/>
          <a:chOff x="0" y="0"/>
          <a:chExt cx="0" cy="0"/>
        </a:xfrm>
      </p:grpSpPr>
      <p:sp>
        <p:nvSpPr>
          <p:cNvPr id="123" name="Google Shape;123;p23"/>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#15</a:t>
            </a:r>
            <a:endParaRPr>
              <a:latin typeface="Pacifico"/>
              <a:ea typeface="Pacifico"/>
              <a:cs typeface="Pacifico"/>
              <a:sym typeface="Pacifico"/>
            </a:endParaRPr>
          </a:p>
        </p:txBody>
      </p:sp>
      <p:sp>
        <p:nvSpPr>
          <p:cNvPr id="124" name="Google Shape;124;p23"/>
          <p:cNvSpPr txBox="1"/>
          <p:nvPr>
            <p:ph idx="1" type="body"/>
          </p:nvPr>
        </p:nvSpPr>
        <p:spPr>
          <a:xfrm>
            <a:off x="556000" y="549250"/>
            <a:ext cx="8229600" cy="40929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None/>
            </a:pPr>
            <a:r>
              <a:t/>
            </a:r>
            <a:endParaRPr b="1"/>
          </a:p>
          <a:p>
            <a:pPr indent="0" lvl="0" marL="0" rtl="0" algn="ctr">
              <a:spcBef>
                <a:spcPts val="600"/>
              </a:spcBef>
              <a:spcAft>
                <a:spcPts val="0"/>
              </a:spcAft>
              <a:buClr>
                <a:schemeClr val="dk1"/>
              </a:buClr>
              <a:buSzPts val="1100"/>
              <a:buFont typeface="Arial"/>
              <a:buNone/>
            </a:pPr>
            <a:r>
              <a:rPr b="1" lang="en"/>
              <a:t>Recognize Your Motives</a:t>
            </a:r>
            <a:endParaRPr b="1"/>
          </a:p>
          <a:p>
            <a:pPr indent="0" lvl="0" marL="0" rtl="0" algn="l">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rPr lang="en"/>
              <a:t>Understanding your motivations and taking a step back to try and think what is really behind your emotions can go a long way in increasing your emotional intelligence.</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None/>
            </a:pPr>
            <a:r>
              <a:t/>
            </a:r>
            <a:endParaRPr b="1"/>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28" name="Shape 128"/>
        <p:cNvGrpSpPr/>
        <p:nvPr/>
      </p:nvGrpSpPr>
      <p:grpSpPr>
        <a:xfrm>
          <a:off x="0" y="0"/>
          <a:ext cx="0" cy="0"/>
          <a:chOff x="0" y="0"/>
          <a:chExt cx="0" cy="0"/>
        </a:xfrm>
      </p:grpSpPr>
      <p:sp>
        <p:nvSpPr>
          <p:cNvPr id="129" name="Google Shape;129;p24"/>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#16</a:t>
            </a:r>
            <a:endParaRPr>
              <a:latin typeface="Pacifico"/>
              <a:ea typeface="Pacifico"/>
              <a:cs typeface="Pacifico"/>
              <a:sym typeface="Pacifico"/>
            </a:endParaRPr>
          </a:p>
        </p:txBody>
      </p:sp>
      <p:sp>
        <p:nvSpPr>
          <p:cNvPr id="130" name="Google Shape;130;p24"/>
          <p:cNvSpPr txBox="1"/>
          <p:nvPr>
            <p:ph idx="1" type="body"/>
          </p:nvPr>
        </p:nvSpPr>
        <p:spPr>
          <a:xfrm>
            <a:off x="510900" y="563025"/>
            <a:ext cx="8229600" cy="41235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b="1" lang="en"/>
              <a:t>Be Trustworthy</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Work on your trustworthiness. Trust is a two-way street and is something that can open a world of healthy emotional relationships for you.</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None/>
            </a:pPr>
            <a:r>
              <a:t/>
            </a:r>
            <a:endParaRPr b="1"/>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34" name="Shape 134"/>
        <p:cNvGrpSpPr/>
        <p:nvPr/>
      </p:nvGrpSpPr>
      <p:grpSpPr>
        <a:xfrm>
          <a:off x="0" y="0"/>
          <a:ext cx="0" cy="0"/>
          <a:chOff x="0" y="0"/>
          <a:chExt cx="0" cy="0"/>
        </a:xfrm>
      </p:grpSpPr>
      <p:sp>
        <p:nvSpPr>
          <p:cNvPr id="135" name="Google Shape;135;p25"/>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#17</a:t>
            </a:r>
            <a:endParaRPr>
              <a:latin typeface="Pacifico"/>
              <a:ea typeface="Pacifico"/>
              <a:cs typeface="Pacifico"/>
              <a:sym typeface="Pacifico"/>
            </a:endParaRPr>
          </a:p>
        </p:txBody>
      </p:sp>
      <p:sp>
        <p:nvSpPr>
          <p:cNvPr id="136" name="Google Shape;136;p25"/>
          <p:cNvSpPr txBox="1"/>
          <p:nvPr>
            <p:ph idx="1" type="body"/>
          </p:nvPr>
        </p:nvSpPr>
        <p:spPr>
          <a:xfrm>
            <a:off x="648550" y="432375"/>
            <a:ext cx="8229600" cy="41610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b="1" lang="en"/>
              <a:t>Understand That Feelings Change</a:t>
            </a:r>
            <a:endParaRPr b="1"/>
          </a:p>
          <a:p>
            <a:pPr indent="0" lvl="0" marL="0" rtl="0" algn="l">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rPr lang="en"/>
              <a:t>Learn how to accept that the feelings others might have will evolve over time. Realize how and why your own opinions and those of others have evolved. It is also essential that you don't continue to stick to beliefs that no longer fit.</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None/>
            </a:pPr>
            <a:r>
              <a:t/>
            </a:r>
            <a:endParaRPr b="1"/>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40" name="Shape 140"/>
        <p:cNvGrpSpPr/>
        <p:nvPr/>
      </p:nvGrpSpPr>
      <p:grpSpPr>
        <a:xfrm>
          <a:off x="0" y="0"/>
          <a:ext cx="0" cy="0"/>
          <a:chOff x="0" y="0"/>
          <a:chExt cx="0" cy="0"/>
        </a:xfrm>
      </p:grpSpPr>
      <p:sp>
        <p:nvSpPr>
          <p:cNvPr id="141" name="Google Shape;141;p26"/>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#18</a:t>
            </a:r>
            <a:endParaRPr>
              <a:latin typeface="Pacifico"/>
              <a:ea typeface="Pacifico"/>
              <a:cs typeface="Pacifico"/>
              <a:sym typeface="Pacifico"/>
            </a:endParaRPr>
          </a:p>
        </p:txBody>
      </p:sp>
      <p:sp>
        <p:nvSpPr>
          <p:cNvPr id="142" name="Google Shape;142;p26"/>
          <p:cNvSpPr txBox="1"/>
          <p:nvPr>
            <p:ph idx="1" type="body"/>
          </p:nvPr>
        </p:nvSpPr>
        <p:spPr>
          <a:xfrm>
            <a:off x="361125" y="517325"/>
            <a:ext cx="8229600" cy="41013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b="1" lang="en"/>
              <a:t>Allow Yourself to Be Vulnerable</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Allow yourself to admit when you are feeling frustrated, hurt, scared, or sad. Being vulnerable is hard, but it is essential in boosting your IQ.</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38" name="Shape 38"/>
        <p:cNvGrpSpPr/>
        <p:nvPr/>
      </p:nvGrpSpPr>
      <p:grpSpPr>
        <a:xfrm>
          <a:off x="0" y="0"/>
          <a:ext cx="0" cy="0"/>
          <a:chOff x="0" y="0"/>
          <a:chExt cx="0" cy="0"/>
        </a:xfrm>
      </p:grpSpPr>
      <p:sp>
        <p:nvSpPr>
          <p:cNvPr id="39" name="Google Shape;39;p9"/>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#1</a:t>
            </a:r>
            <a:endParaRPr>
              <a:latin typeface="Pacifico"/>
              <a:ea typeface="Pacifico"/>
              <a:cs typeface="Pacifico"/>
              <a:sym typeface="Pacifico"/>
            </a:endParaRPr>
          </a:p>
        </p:txBody>
      </p:sp>
      <p:sp>
        <p:nvSpPr>
          <p:cNvPr id="40" name="Google Shape;40;p9"/>
          <p:cNvSpPr txBox="1"/>
          <p:nvPr>
            <p:ph idx="1" type="body"/>
          </p:nvPr>
        </p:nvSpPr>
        <p:spPr>
          <a:xfrm>
            <a:off x="457200" y="1128425"/>
            <a:ext cx="8229600" cy="37692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Clr>
                <a:schemeClr val="dk1"/>
              </a:buClr>
              <a:buSzPts val="1100"/>
              <a:buFont typeface="Arial"/>
              <a:buNone/>
            </a:pPr>
            <a:r>
              <a:rPr b="1" lang="en"/>
              <a:t>Engage in Stress-Relieving Activities</a:t>
            </a:r>
            <a:endParaRPr b="1"/>
          </a:p>
          <a:p>
            <a:pPr indent="0" lvl="0" marL="0" rtl="0" algn="l">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rPr lang="en"/>
              <a:t>Find an activity that helps you relieve stress. This could be yoga, meditation, running, or hitting the speed bag. Find what works for you.</a:t>
            </a:r>
            <a:endParaRPr/>
          </a:p>
          <a:p>
            <a:pPr indent="0" lvl="0" marL="0" rtl="0" algn="ctr">
              <a:spcBef>
                <a:spcPts val="600"/>
              </a:spcBef>
              <a:spcAft>
                <a:spcPts val="0"/>
              </a:spcAft>
              <a:buClr>
                <a:schemeClr val="dk1"/>
              </a:buClr>
              <a:buSzPts val="1100"/>
              <a:buFont typeface="Arial"/>
              <a:buNone/>
            </a:pPr>
            <a:r>
              <a:t/>
            </a:r>
            <a:endParaRPr/>
          </a:p>
          <a:p>
            <a:pPr indent="0" lvl="0" marL="0" rtl="0" algn="l">
              <a:spcBef>
                <a:spcPts val="600"/>
              </a:spcBef>
              <a:spcAft>
                <a:spcPts val="0"/>
              </a:spcAft>
              <a:buClr>
                <a:schemeClr val="dk1"/>
              </a:buClr>
              <a:buSzPts val="1100"/>
              <a:buFont typeface="Arial"/>
              <a:buNone/>
            </a:pPr>
            <a:r>
              <a:rPr lang="en"/>
              <a:t> </a:t>
            </a:r>
            <a:endParaRPr/>
          </a:p>
          <a:p>
            <a:pPr indent="0" lvl="0" marL="0" rtl="0" algn="ctr">
              <a:spcBef>
                <a:spcPts val="600"/>
              </a:spcBef>
              <a:spcAft>
                <a:spcPts val="0"/>
              </a:spcAft>
              <a:buClr>
                <a:schemeClr val="dk1"/>
              </a:buClr>
              <a:buSzPts val="1100"/>
              <a:buFont typeface="Arial"/>
              <a:buNone/>
            </a:pPr>
            <a:r>
              <a:t/>
            </a:r>
            <a:endParaRPr b="1"/>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46" name="Shape 146"/>
        <p:cNvGrpSpPr/>
        <p:nvPr/>
      </p:nvGrpSpPr>
      <p:grpSpPr>
        <a:xfrm>
          <a:off x="0" y="0"/>
          <a:ext cx="0" cy="0"/>
          <a:chOff x="0" y="0"/>
          <a:chExt cx="0" cy="0"/>
        </a:xfrm>
      </p:grpSpPr>
      <p:sp>
        <p:nvSpPr>
          <p:cNvPr id="147" name="Google Shape;147;p27"/>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#19</a:t>
            </a:r>
            <a:endParaRPr>
              <a:latin typeface="Pacifico"/>
              <a:ea typeface="Pacifico"/>
              <a:cs typeface="Pacifico"/>
              <a:sym typeface="Pacifico"/>
            </a:endParaRPr>
          </a:p>
        </p:txBody>
      </p:sp>
      <p:sp>
        <p:nvSpPr>
          <p:cNvPr id="148" name="Google Shape;148;p27"/>
          <p:cNvSpPr txBox="1"/>
          <p:nvPr>
            <p:ph idx="1" type="body"/>
          </p:nvPr>
        </p:nvSpPr>
        <p:spPr>
          <a:xfrm>
            <a:off x="457200" y="446125"/>
            <a:ext cx="8229600" cy="43764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None/>
            </a:pPr>
            <a:r>
              <a:t/>
            </a:r>
            <a:endParaRPr b="1"/>
          </a:p>
          <a:p>
            <a:pPr indent="0" lvl="0" marL="0" rtl="0" algn="ctr">
              <a:spcBef>
                <a:spcPts val="600"/>
              </a:spcBef>
              <a:spcAft>
                <a:spcPts val="0"/>
              </a:spcAft>
              <a:buClr>
                <a:schemeClr val="dk1"/>
              </a:buClr>
              <a:buSzPts val="1100"/>
              <a:buFont typeface="Arial"/>
              <a:buNone/>
            </a:pPr>
            <a:r>
              <a:rPr b="1" lang="en"/>
              <a:t>Learn from Failures</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Treat your failures as learning tools instead of events that have sidetracked you on your journey to achieving your goals.</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None/>
            </a:pPr>
            <a:r>
              <a:t/>
            </a:r>
            <a:endParaRPr b="1"/>
          </a:p>
        </p:txBody>
      </p:sp>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52" name="Shape 152"/>
        <p:cNvGrpSpPr/>
        <p:nvPr/>
      </p:nvGrpSpPr>
      <p:grpSpPr>
        <a:xfrm>
          <a:off x="0" y="0"/>
          <a:ext cx="0" cy="0"/>
          <a:chOff x="0" y="0"/>
          <a:chExt cx="0" cy="0"/>
        </a:xfrm>
      </p:grpSpPr>
      <p:sp>
        <p:nvSpPr>
          <p:cNvPr id="153" name="Google Shape;153;p28"/>
          <p:cNvSpPr txBox="1"/>
          <p:nvPr>
            <p:ph type="title"/>
          </p:nvPr>
        </p:nvSpPr>
        <p:spPr>
          <a:xfrm>
            <a:off x="457200" y="165001"/>
            <a:ext cx="8229600" cy="7266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#20</a:t>
            </a:r>
            <a:endParaRPr>
              <a:latin typeface="Pacifico"/>
              <a:ea typeface="Pacifico"/>
              <a:cs typeface="Pacifico"/>
              <a:sym typeface="Pacifico"/>
            </a:endParaRPr>
          </a:p>
        </p:txBody>
      </p:sp>
      <p:sp>
        <p:nvSpPr>
          <p:cNvPr id="154" name="Google Shape;154;p28"/>
          <p:cNvSpPr txBox="1"/>
          <p:nvPr>
            <p:ph idx="1" type="body"/>
          </p:nvPr>
        </p:nvSpPr>
        <p:spPr>
          <a:xfrm>
            <a:off x="523975" y="427300"/>
            <a:ext cx="8292900" cy="4374000"/>
          </a:xfrm>
          <a:prstGeom prst="rect">
            <a:avLst/>
          </a:prstGeom>
        </p:spPr>
        <p:txBody>
          <a:bodyPr anchorCtr="0" anchor="t" bIns="91425" lIns="91425" spcFirstLastPara="1" rIns="91425" wrap="square" tIns="91425">
            <a:noAutofit/>
          </a:bodyPr>
          <a:lstStyle/>
          <a:p>
            <a:pPr indent="0" lvl="0" marL="0" rtl="0" algn="l">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b="1" lang="en"/>
              <a:t>Learn to Apologize</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An honest apology can make a significant difference when it comes to creating healthy relationships. Learning how to acknowledge when your wrong and offer a genuine apology will make it easier for others to open up to you.</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457200" lvl="0" marL="0" rtl="0" algn="l">
              <a:spcBef>
                <a:spcPts val="600"/>
              </a:spcBef>
              <a:spcAft>
                <a:spcPts val="0"/>
              </a:spcAft>
              <a:buClr>
                <a:schemeClr val="dk1"/>
              </a:buClr>
              <a:buSzPts val="1100"/>
              <a:buFont typeface="Arial"/>
              <a:buNone/>
            </a:pPr>
            <a:r>
              <a:t/>
            </a:r>
            <a:endParaRPr/>
          </a:p>
          <a:p>
            <a:pPr indent="457200" lvl="0" marL="0" rtl="0" algn="l">
              <a:spcBef>
                <a:spcPts val="600"/>
              </a:spcBef>
              <a:spcAft>
                <a:spcPts val="0"/>
              </a:spcAft>
              <a:buClr>
                <a:schemeClr val="dk1"/>
              </a:buClr>
              <a:buSzPts val="1100"/>
              <a:buFont typeface="Arial"/>
              <a:buNone/>
            </a:pPr>
            <a:r>
              <a:t/>
            </a:r>
            <a:endParaRPr b="1"/>
          </a:p>
          <a:p>
            <a:pPr indent="457200" lvl="0" marL="0" rtl="0" algn="l">
              <a:spcBef>
                <a:spcPts val="600"/>
              </a:spcBef>
              <a:spcAft>
                <a:spcPts val="0"/>
              </a:spcAft>
              <a:buClr>
                <a:schemeClr val="dk1"/>
              </a:buClr>
              <a:buSzPts val="1100"/>
              <a:buFont typeface="Arial"/>
              <a:buNone/>
            </a:pPr>
            <a:r>
              <a:t/>
            </a:r>
            <a:endParaRPr b="1"/>
          </a:p>
          <a:p>
            <a:pPr indent="0" lvl="0" marL="0" rtl="0" algn="l">
              <a:spcBef>
                <a:spcPts val="600"/>
              </a:spcBef>
              <a:spcAft>
                <a:spcPts val="0"/>
              </a:spcAft>
              <a:buClr>
                <a:schemeClr val="dk1"/>
              </a:buClr>
              <a:buSzPts val="1100"/>
              <a:buFont typeface="Arial"/>
              <a:buNone/>
            </a:pPr>
            <a:r>
              <a:t/>
            </a:r>
            <a:endParaRPr b="1"/>
          </a:p>
          <a:p>
            <a:pPr indent="0" lvl="0" marL="0" rtl="0" algn="l">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None/>
            </a:pPr>
            <a:r>
              <a:t/>
            </a:r>
            <a:endParaRPr b="1"/>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44" name="Shape 44"/>
        <p:cNvGrpSpPr/>
        <p:nvPr/>
      </p:nvGrpSpPr>
      <p:grpSpPr>
        <a:xfrm>
          <a:off x="0" y="0"/>
          <a:ext cx="0" cy="0"/>
          <a:chOff x="0" y="0"/>
          <a:chExt cx="0" cy="0"/>
        </a:xfrm>
      </p:grpSpPr>
      <p:sp>
        <p:nvSpPr>
          <p:cNvPr id="45" name="Google Shape;45;p10"/>
          <p:cNvSpPr txBox="1"/>
          <p:nvPr>
            <p:ph type="title"/>
          </p:nvPr>
        </p:nvSpPr>
        <p:spPr>
          <a:xfrm>
            <a:off x="457200" y="77653"/>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#2</a:t>
            </a:r>
            <a:endParaRPr>
              <a:latin typeface="Pacifico"/>
              <a:ea typeface="Pacifico"/>
              <a:cs typeface="Pacifico"/>
              <a:sym typeface="Pacifico"/>
            </a:endParaRPr>
          </a:p>
        </p:txBody>
      </p:sp>
      <p:sp>
        <p:nvSpPr>
          <p:cNvPr id="46" name="Google Shape;46;p10"/>
          <p:cNvSpPr txBox="1"/>
          <p:nvPr>
            <p:ph idx="1" type="body"/>
          </p:nvPr>
        </p:nvSpPr>
        <p:spPr>
          <a:xfrm>
            <a:off x="457200" y="622725"/>
            <a:ext cx="8229600" cy="44460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b="1" lang="en"/>
              <a:t>Don’t Judge</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Identify your judgmental thoughts and pause before judging in the future.</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l">
              <a:spcBef>
                <a:spcPts val="600"/>
              </a:spcBef>
              <a:spcAft>
                <a:spcPts val="0"/>
              </a:spcAft>
              <a:buClr>
                <a:schemeClr val="dk1"/>
              </a:buClr>
              <a:buSzPts val="1100"/>
              <a:buFont typeface="Arial"/>
              <a:buNone/>
            </a:pPr>
            <a:r>
              <a:t/>
            </a:r>
            <a:endParaRPr/>
          </a:p>
          <a:p>
            <a:pPr indent="0" lvl="0" marL="0" rtl="0" algn="l">
              <a:spcBef>
                <a:spcPts val="600"/>
              </a:spcBef>
              <a:spcAft>
                <a:spcPts val="0"/>
              </a:spcAft>
              <a:buNone/>
            </a:pPr>
            <a:r>
              <a:t/>
            </a:r>
            <a:endParaRPr sz="2400"/>
          </a:p>
          <a:p>
            <a:pPr indent="0" lvl="0" marL="0" rtl="0" algn="l">
              <a:spcBef>
                <a:spcPts val="600"/>
              </a:spcBef>
              <a:spcAft>
                <a:spcPts val="0"/>
              </a:spcAft>
              <a:buNone/>
            </a:pPr>
            <a:r>
              <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0" name="Shape 50"/>
        <p:cNvGrpSpPr/>
        <p:nvPr/>
      </p:nvGrpSpPr>
      <p:grpSpPr>
        <a:xfrm>
          <a:off x="0" y="0"/>
          <a:ext cx="0" cy="0"/>
          <a:chOff x="0" y="0"/>
          <a:chExt cx="0" cy="0"/>
        </a:xfrm>
      </p:grpSpPr>
      <p:sp>
        <p:nvSpPr>
          <p:cNvPr id="51" name="Google Shape;51;p11"/>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#3</a:t>
            </a:r>
            <a:endParaRPr>
              <a:latin typeface="Pacifico"/>
              <a:ea typeface="Pacifico"/>
              <a:cs typeface="Pacifico"/>
              <a:sym typeface="Pacifico"/>
            </a:endParaRPr>
          </a:p>
        </p:txBody>
      </p:sp>
      <p:sp>
        <p:nvSpPr>
          <p:cNvPr id="52" name="Google Shape;52;p11"/>
          <p:cNvSpPr txBox="1"/>
          <p:nvPr>
            <p:ph idx="1" type="body"/>
          </p:nvPr>
        </p:nvSpPr>
        <p:spPr>
          <a:xfrm>
            <a:off x="457200" y="1166550"/>
            <a:ext cx="8229600" cy="37257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Clr>
                <a:schemeClr val="dk1"/>
              </a:buClr>
              <a:buSzPts val="1100"/>
              <a:buFont typeface="Arial"/>
              <a:buNone/>
            </a:pPr>
            <a:r>
              <a:rPr b="1" lang="en"/>
              <a:t>Stop Always Trying to Be Right</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Rather than always trying to win and be right, do what you can to put kindness first.</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l">
              <a:spcBef>
                <a:spcPts val="600"/>
              </a:spcBef>
              <a:spcAft>
                <a:spcPts val="0"/>
              </a:spcAft>
              <a:buNone/>
            </a:pPr>
            <a:r>
              <a:t/>
            </a:r>
            <a:endParaRPr/>
          </a:p>
          <a:p>
            <a:pPr indent="457200" lvl="0" marL="0" rtl="0" algn="l">
              <a:spcBef>
                <a:spcPts val="600"/>
              </a:spcBef>
              <a:spcAft>
                <a:spcPts val="0"/>
              </a:spcAft>
              <a:buNone/>
            </a:pPr>
            <a:r>
              <a:t/>
            </a:r>
            <a:endParaRPr b="1"/>
          </a:p>
          <a:p>
            <a:pPr indent="457200" lvl="0" marL="0" rtl="0" algn="l">
              <a:spcBef>
                <a:spcPts val="600"/>
              </a:spcBef>
              <a:spcAft>
                <a:spcPts val="0"/>
              </a:spcAft>
              <a:buNone/>
            </a:pPr>
            <a:r>
              <a:t/>
            </a:r>
            <a:endParaRPr b="1"/>
          </a:p>
          <a:p>
            <a:pPr indent="0" lvl="0" marL="0" rtl="0" algn="l">
              <a:spcBef>
                <a:spcPts val="600"/>
              </a:spcBef>
              <a:spcAft>
                <a:spcPts val="0"/>
              </a:spcAft>
              <a:buNone/>
            </a:pPr>
            <a:r>
              <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6" name="Shape 56"/>
        <p:cNvGrpSpPr/>
        <p:nvPr/>
      </p:nvGrpSpPr>
      <p:grpSpPr>
        <a:xfrm>
          <a:off x="0" y="0"/>
          <a:ext cx="0" cy="0"/>
          <a:chOff x="0" y="0"/>
          <a:chExt cx="0" cy="0"/>
        </a:xfrm>
      </p:grpSpPr>
      <p:sp>
        <p:nvSpPr>
          <p:cNvPr id="57" name="Google Shape;57;p12"/>
          <p:cNvSpPr txBox="1"/>
          <p:nvPr>
            <p:ph type="title"/>
          </p:nvPr>
        </p:nvSpPr>
        <p:spPr>
          <a:xfrm>
            <a:off x="457200" y="379126"/>
            <a:ext cx="8229600" cy="6960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#4</a:t>
            </a:r>
            <a:endParaRPr>
              <a:latin typeface="Pacifico"/>
              <a:ea typeface="Pacifico"/>
              <a:cs typeface="Pacifico"/>
              <a:sym typeface="Pacifico"/>
            </a:endParaRPr>
          </a:p>
        </p:txBody>
      </p:sp>
      <p:sp>
        <p:nvSpPr>
          <p:cNvPr id="58" name="Google Shape;58;p12"/>
          <p:cNvSpPr txBox="1"/>
          <p:nvPr>
            <p:ph idx="1" type="body"/>
          </p:nvPr>
        </p:nvSpPr>
        <p:spPr>
          <a:xfrm>
            <a:off x="457200" y="499200"/>
            <a:ext cx="8229600" cy="4511700"/>
          </a:xfrm>
          <a:prstGeom prst="rect">
            <a:avLst/>
          </a:prstGeom>
        </p:spPr>
        <p:txBody>
          <a:bodyPr anchorCtr="0" anchor="t" bIns="91425" lIns="91425" spcFirstLastPara="1" rIns="91425" wrap="square" tIns="91425">
            <a:noAutofit/>
          </a:bodyPr>
          <a:lstStyle/>
          <a:p>
            <a:pPr indent="0" lvl="0" marL="0" rtl="0" algn="l">
              <a:spcBef>
                <a:spcPts val="600"/>
              </a:spcBef>
              <a:spcAft>
                <a:spcPts val="0"/>
              </a:spcAft>
              <a:buNone/>
            </a:pPr>
            <a:r>
              <a:t/>
            </a:r>
            <a:endParaRPr b="1"/>
          </a:p>
          <a:p>
            <a:pPr indent="0" lvl="0" marL="0" rtl="0" algn="ctr">
              <a:spcBef>
                <a:spcPts val="600"/>
              </a:spcBef>
              <a:spcAft>
                <a:spcPts val="0"/>
              </a:spcAft>
              <a:buClr>
                <a:schemeClr val="dk1"/>
              </a:buClr>
              <a:buSzPts val="1100"/>
              <a:buFont typeface="Arial"/>
              <a:buNone/>
            </a:pPr>
            <a:r>
              <a:rPr b="1" lang="en"/>
              <a:t>Recognize Your Emotions</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Learn what is causing your emotions and find a healthy way to deal with them.</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None/>
            </a:pPr>
            <a:r>
              <a:t/>
            </a:r>
            <a:endParaRPr b="1"/>
          </a:p>
          <a:p>
            <a:pPr indent="0" lvl="0" marL="0" rtl="0" algn="ctr">
              <a:spcBef>
                <a:spcPts val="600"/>
              </a:spcBef>
              <a:spcAft>
                <a:spcPts val="0"/>
              </a:spcAft>
              <a:buNone/>
            </a:pPr>
            <a:r>
              <a:t/>
            </a:r>
            <a:endParaRPr sz="2400"/>
          </a:p>
          <a:p>
            <a:pPr indent="0" lvl="0" marL="0" rtl="0" algn="l">
              <a:spcBef>
                <a:spcPts val="600"/>
              </a:spcBef>
              <a:spcAft>
                <a:spcPts val="0"/>
              </a:spcAft>
              <a:buNone/>
            </a:pPr>
            <a:r>
              <a:t/>
            </a:r>
            <a:endParaRPr sz="2400"/>
          </a:p>
          <a:p>
            <a:pPr indent="0" lvl="0" marL="0" rtl="0" algn="l">
              <a:spcBef>
                <a:spcPts val="600"/>
              </a:spcBef>
              <a:spcAft>
                <a:spcPts val="0"/>
              </a:spcAft>
              <a:buNone/>
            </a:pPr>
            <a:r>
              <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2" name="Shape 62"/>
        <p:cNvGrpSpPr/>
        <p:nvPr/>
      </p:nvGrpSpPr>
      <p:grpSpPr>
        <a:xfrm>
          <a:off x="0" y="0"/>
          <a:ext cx="0" cy="0"/>
          <a:chOff x="0" y="0"/>
          <a:chExt cx="0" cy="0"/>
        </a:xfrm>
      </p:grpSpPr>
      <p:sp>
        <p:nvSpPr>
          <p:cNvPr id="63" name="Google Shape;63;p13"/>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#5</a:t>
            </a:r>
            <a:endParaRPr>
              <a:latin typeface="Pacifico"/>
              <a:ea typeface="Pacifico"/>
              <a:cs typeface="Pacifico"/>
              <a:sym typeface="Pacifico"/>
            </a:endParaRPr>
          </a:p>
        </p:txBody>
      </p:sp>
      <p:sp>
        <p:nvSpPr>
          <p:cNvPr id="64" name="Google Shape;64;p13"/>
          <p:cNvSpPr txBox="1"/>
          <p:nvPr>
            <p:ph idx="1" type="body"/>
          </p:nvPr>
        </p:nvSpPr>
        <p:spPr>
          <a:xfrm>
            <a:off x="618150" y="1115575"/>
            <a:ext cx="8068800" cy="35265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Clr>
                <a:schemeClr val="dk1"/>
              </a:buClr>
              <a:buSzPts val="1100"/>
              <a:buFont typeface="Arial"/>
              <a:buNone/>
            </a:pPr>
            <a:r>
              <a:rPr b="1" lang="en"/>
              <a:t>Learn to Take Criticism</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Understand that some criticism is necessary and learn how to make changes and adapt your performance.</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l">
              <a:spcBef>
                <a:spcPts val="600"/>
              </a:spcBef>
              <a:spcAft>
                <a:spcPts val="0"/>
              </a:spcAft>
              <a:buClr>
                <a:schemeClr val="dk1"/>
              </a:buClr>
              <a:buSzPts val="1100"/>
              <a:buFont typeface="Arial"/>
              <a:buNone/>
            </a:pPr>
            <a:r>
              <a:t/>
            </a:r>
            <a:endParaRPr b="1"/>
          </a:p>
          <a:p>
            <a:pPr indent="0" lvl="0" marL="0" rtl="0" algn="l">
              <a:spcBef>
                <a:spcPts val="600"/>
              </a:spcBef>
              <a:spcAft>
                <a:spcPts val="0"/>
              </a:spcAft>
              <a:buClr>
                <a:schemeClr val="dk1"/>
              </a:buClr>
              <a:buSzPts val="1100"/>
              <a:buFont typeface="Arial"/>
              <a:buNone/>
            </a:pPr>
            <a:r>
              <a:t/>
            </a:r>
            <a:endParaRPr b="1"/>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8" name="Shape 68"/>
        <p:cNvGrpSpPr/>
        <p:nvPr/>
      </p:nvGrpSpPr>
      <p:grpSpPr>
        <a:xfrm>
          <a:off x="0" y="0"/>
          <a:ext cx="0" cy="0"/>
          <a:chOff x="0" y="0"/>
          <a:chExt cx="0" cy="0"/>
        </a:xfrm>
      </p:grpSpPr>
      <p:sp>
        <p:nvSpPr>
          <p:cNvPr id="69" name="Google Shape;69;p14"/>
          <p:cNvSpPr txBox="1"/>
          <p:nvPr>
            <p:ph type="title"/>
          </p:nvPr>
        </p:nvSpPr>
        <p:spPr>
          <a:xfrm>
            <a:off x="457200" y="57603"/>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#6</a:t>
            </a:r>
            <a:endParaRPr>
              <a:latin typeface="Pacifico"/>
              <a:ea typeface="Pacifico"/>
              <a:cs typeface="Pacifico"/>
              <a:sym typeface="Pacifico"/>
            </a:endParaRPr>
          </a:p>
        </p:txBody>
      </p:sp>
      <p:sp>
        <p:nvSpPr>
          <p:cNvPr id="70" name="Google Shape;70;p14"/>
          <p:cNvSpPr txBox="1"/>
          <p:nvPr>
            <p:ph idx="1" type="body"/>
          </p:nvPr>
        </p:nvSpPr>
        <p:spPr>
          <a:xfrm>
            <a:off x="457200" y="1002325"/>
            <a:ext cx="8229600" cy="39927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Clr>
                <a:schemeClr val="dk1"/>
              </a:buClr>
              <a:buSzPts val="1100"/>
              <a:buFont typeface="Arial"/>
              <a:buNone/>
            </a:pPr>
            <a:r>
              <a:rPr b="1" lang="en"/>
              <a:t>Acknowledge and Accept Your Weaknesses</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a:t>For higher emotional intelligence, you need to accept your weaknesses and learn from them instead of denying they exist.</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l">
              <a:spcBef>
                <a:spcPts val="600"/>
              </a:spcBef>
              <a:spcAft>
                <a:spcPts val="0"/>
              </a:spcAft>
              <a:buNone/>
            </a:pPr>
            <a:r>
              <a:t/>
            </a:r>
            <a:endParaRPr sz="240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4" name="Shape 74"/>
        <p:cNvGrpSpPr/>
        <p:nvPr/>
      </p:nvGrpSpPr>
      <p:grpSpPr>
        <a:xfrm>
          <a:off x="0" y="0"/>
          <a:ext cx="0" cy="0"/>
          <a:chOff x="0" y="0"/>
          <a:chExt cx="0" cy="0"/>
        </a:xfrm>
      </p:grpSpPr>
      <p:sp>
        <p:nvSpPr>
          <p:cNvPr id="75" name="Google Shape;75;p15"/>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#7</a:t>
            </a:r>
            <a:endParaRPr>
              <a:latin typeface="Pacifico"/>
              <a:ea typeface="Pacifico"/>
              <a:cs typeface="Pacifico"/>
              <a:sym typeface="Pacifico"/>
            </a:endParaRPr>
          </a:p>
        </p:txBody>
      </p:sp>
      <p:sp>
        <p:nvSpPr>
          <p:cNvPr id="76" name="Google Shape;76;p15"/>
          <p:cNvSpPr txBox="1"/>
          <p:nvPr>
            <p:ph idx="1" type="body"/>
          </p:nvPr>
        </p:nvSpPr>
        <p:spPr>
          <a:xfrm>
            <a:off x="410525" y="528050"/>
            <a:ext cx="8229600" cy="4230600"/>
          </a:xfrm>
          <a:prstGeom prst="rect">
            <a:avLst/>
          </a:prstGeom>
        </p:spPr>
        <p:txBody>
          <a:bodyPr anchorCtr="0" anchor="t" bIns="91425" lIns="91425" spcFirstLastPara="1" rIns="91425" wrap="square" tIns="91425">
            <a:noAutofit/>
          </a:bodyPr>
          <a:lstStyle/>
          <a:p>
            <a:pPr indent="0" lvl="0" marL="0" rtl="0" algn="l">
              <a:spcBef>
                <a:spcPts val="600"/>
              </a:spcBef>
              <a:spcAft>
                <a:spcPts val="0"/>
              </a:spcAft>
              <a:buNone/>
            </a:pPr>
            <a:r>
              <a:t/>
            </a:r>
            <a:endParaRPr b="1"/>
          </a:p>
          <a:p>
            <a:pPr indent="0" lvl="0" marL="0" rtl="0" algn="ctr">
              <a:spcBef>
                <a:spcPts val="600"/>
              </a:spcBef>
              <a:spcAft>
                <a:spcPts val="0"/>
              </a:spcAft>
              <a:buClr>
                <a:schemeClr val="dk1"/>
              </a:buClr>
              <a:buSzPts val="1100"/>
              <a:buFont typeface="Arial"/>
              <a:buNone/>
            </a:pPr>
            <a:r>
              <a:rPr b="1" lang="en"/>
              <a:t>Master Your Listening Skills</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rPr lang="en" sz="2400"/>
              <a:t>Try to actively listen to others rather than waiting for your turn to talk. Remember what they are saying and wait until they are finished before you respond.</a:t>
            </a:r>
            <a:endParaRPr sz="2400"/>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None/>
            </a:pPr>
            <a:r>
              <a:t/>
            </a:r>
            <a:endParaRPr b="1"/>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0" name="Shape 80"/>
        <p:cNvGrpSpPr/>
        <p:nvPr/>
      </p:nvGrpSpPr>
      <p:grpSpPr>
        <a:xfrm>
          <a:off x="0" y="0"/>
          <a:ext cx="0" cy="0"/>
          <a:chOff x="0" y="0"/>
          <a:chExt cx="0" cy="0"/>
        </a:xfrm>
      </p:grpSpPr>
      <p:sp>
        <p:nvSpPr>
          <p:cNvPr id="81" name="Google Shape;81;p16"/>
          <p:cNvSpPr txBox="1"/>
          <p:nvPr>
            <p:ph type="title"/>
          </p:nvPr>
        </p:nvSpPr>
        <p:spPr>
          <a:xfrm>
            <a:off x="457200" y="205978"/>
            <a:ext cx="8229600" cy="8574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Pacifico"/>
                <a:ea typeface="Pacifico"/>
                <a:cs typeface="Pacifico"/>
                <a:sym typeface="Pacifico"/>
              </a:rPr>
              <a:t>Tip #8</a:t>
            </a:r>
            <a:endParaRPr>
              <a:latin typeface="Pacifico"/>
              <a:ea typeface="Pacifico"/>
              <a:cs typeface="Pacifico"/>
              <a:sym typeface="Pacifico"/>
            </a:endParaRPr>
          </a:p>
        </p:txBody>
      </p:sp>
      <p:sp>
        <p:nvSpPr>
          <p:cNvPr id="82" name="Google Shape;82;p16"/>
          <p:cNvSpPr txBox="1"/>
          <p:nvPr>
            <p:ph idx="1" type="body"/>
          </p:nvPr>
        </p:nvSpPr>
        <p:spPr>
          <a:xfrm>
            <a:off x="457200" y="500050"/>
            <a:ext cx="8229600" cy="4130100"/>
          </a:xfrm>
          <a:prstGeom prst="rect">
            <a:avLst/>
          </a:prstGeom>
        </p:spPr>
        <p:txBody>
          <a:bodyPr anchorCtr="0" anchor="t" bIns="91425" lIns="91425" spcFirstLastPara="1" rIns="91425" wrap="square" tIns="91425">
            <a:noAutofit/>
          </a:bodyPr>
          <a:lstStyle/>
          <a:p>
            <a:pPr indent="0" lvl="0" marL="0" rtl="0" algn="ctr">
              <a:spcBef>
                <a:spcPts val="600"/>
              </a:spcBef>
              <a:spcAft>
                <a:spcPts val="0"/>
              </a:spcAft>
              <a:buNone/>
            </a:pPr>
            <a:r>
              <a:t/>
            </a:r>
            <a:endParaRPr b="1"/>
          </a:p>
          <a:p>
            <a:pPr indent="0" lvl="0" marL="0" rtl="0" algn="ctr">
              <a:spcBef>
                <a:spcPts val="600"/>
              </a:spcBef>
              <a:spcAft>
                <a:spcPts val="0"/>
              </a:spcAft>
              <a:buClr>
                <a:schemeClr val="dk1"/>
              </a:buClr>
              <a:buSzPts val="1100"/>
              <a:buFont typeface="Arial"/>
              <a:buNone/>
            </a:pPr>
            <a:r>
              <a:rPr b="1" lang="en"/>
              <a:t>  </a:t>
            </a:r>
            <a:r>
              <a:rPr b="1" lang="en"/>
              <a:t>Admit When You’re Wrong</a:t>
            </a:r>
            <a:endParaRPr b="1"/>
          </a:p>
          <a:p>
            <a:pPr indent="0" lvl="0" marL="0" rtl="0" algn="l">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rPr lang="en"/>
              <a:t>Learn how to admit your mistakes and learn from them, rather than simply sweeping them under the rug.</a:t>
            </a:r>
            <a:endParaRPr/>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Clr>
                <a:schemeClr val="dk1"/>
              </a:buClr>
              <a:buSzPts val="1100"/>
              <a:buFont typeface="Arial"/>
              <a:buNone/>
            </a:pPr>
            <a:r>
              <a:t/>
            </a:r>
            <a:endParaRPr b="1"/>
          </a:p>
          <a:p>
            <a:pPr indent="0" lvl="0" marL="0" rtl="0" algn="ctr">
              <a:spcBef>
                <a:spcPts val="600"/>
              </a:spcBef>
              <a:spcAft>
                <a:spcPts val="0"/>
              </a:spcAft>
              <a:buNone/>
            </a:pPr>
            <a:r>
              <a:t/>
            </a:r>
            <a:endParaRPr b="1"/>
          </a:p>
        </p:txBody>
      </p:sp>
    </p:spTree>
  </p:cSld>
  <p:clrMapOvr>
    <a:masterClrMapping/>
  </p:clrMapOvr>
</p:sld>
</file>

<file path=ppt/theme/theme1.xml><?xml version="1.0" encoding="utf-8"?>
<a:theme xmlns:a="http://schemas.openxmlformats.org/drawingml/2006/main" xmlns:r="http://schemas.openxmlformats.org/officeDocument/2006/relationships" name="Light Gradient">
  <a:themeElements>
    <a:clrScheme name="Custom 347">
      <a:dk1>
        <a:srgbClr val="000000"/>
      </a:dk1>
      <a:lt1>
        <a:srgbClr val="FFFFFF"/>
      </a:lt1>
      <a:dk2>
        <a:srgbClr val="666666"/>
      </a:dk2>
      <a:lt2>
        <a:srgbClr val="CCCCCC"/>
      </a:lt2>
      <a:accent1>
        <a:srgbClr val="3A81BA"/>
      </a:accent1>
      <a:accent2>
        <a:srgbClr val="D89F39"/>
      </a:accent2>
      <a:accent3>
        <a:srgbClr val="8BAB42"/>
      </a:accent3>
      <a:accent4>
        <a:srgbClr val="57A7B5"/>
      </a:accent4>
      <a:accent5>
        <a:srgbClr val="8B81D2"/>
      </a:accent5>
      <a:accent6>
        <a:srgbClr val="963334"/>
      </a:accent6>
      <a:hlink>
        <a:srgbClr val="1155CC"/>
      </a:hlink>
      <a:folHlink>
        <a:srgbClr val="6611C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